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9" r:id="rId2"/>
    <p:sldId id="606" r:id="rId3"/>
    <p:sldId id="607" r:id="rId4"/>
    <p:sldId id="609" r:id="rId5"/>
    <p:sldId id="663" r:id="rId6"/>
    <p:sldId id="717" r:id="rId7"/>
    <p:sldId id="608" r:id="rId8"/>
    <p:sldId id="610" r:id="rId9"/>
    <p:sldId id="890" r:id="rId10"/>
    <p:sldId id="821" r:id="rId11"/>
    <p:sldId id="611" r:id="rId12"/>
    <p:sldId id="539" r:id="rId13"/>
    <p:sldId id="776" r:id="rId14"/>
    <p:sldId id="823" r:id="rId15"/>
    <p:sldId id="415" r:id="rId16"/>
    <p:sldId id="892" r:id="rId17"/>
    <p:sldId id="825" r:id="rId18"/>
    <p:sldId id="858" r:id="rId19"/>
    <p:sldId id="856" r:id="rId20"/>
    <p:sldId id="414" r:id="rId21"/>
    <p:sldId id="418" r:id="rId22"/>
    <p:sldId id="777" r:id="rId23"/>
    <p:sldId id="564" r:id="rId24"/>
    <p:sldId id="566" r:id="rId25"/>
    <p:sldId id="565" r:id="rId26"/>
    <p:sldId id="579" r:id="rId27"/>
    <p:sldId id="569" r:id="rId28"/>
    <p:sldId id="571" r:id="rId29"/>
    <p:sldId id="580" r:id="rId30"/>
    <p:sldId id="509" r:id="rId31"/>
    <p:sldId id="542" r:id="rId32"/>
    <p:sldId id="891" r:id="rId33"/>
    <p:sldId id="522" r:id="rId34"/>
    <p:sldId id="816" r:id="rId35"/>
    <p:sldId id="820" r:id="rId36"/>
    <p:sldId id="826" r:id="rId37"/>
  </p:sldIdLst>
  <p:sldSz cx="9145588" cy="7021513"/>
  <p:notesSz cx="6858000" cy="9144000"/>
  <p:defaultTextStyle>
    <a:defPPr>
      <a:defRPr lang="zh-CN"/>
    </a:defPPr>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516255" lvl="1" indent="-5905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2pPr>
    <a:lvl3pPr marL="1033780" lvl="2" indent="-119380"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3pPr>
    <a:lvl4pPr marL="1551305" lvl="3" indent="-17970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4pPr>
    <a:lvl5pPr marL="2066925" lvl="4" indent="-23812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5pPr>
    <a:lvl6pPr marL="2286000" lvl="5" indent="-23812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6pPr>
    <a:lvl7pPr marL="2743200" lvl="6" indent="-23812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7pPr>
    <a:lvl8pPr marL="3200400" lvl="7" indent="-23812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8pPr>
    <a:lvl9pPr marL="3657600" lvl="8" indent="-238125" algn="l" defTabSz="914400" eaLnBrk="1" fontAlgn="base" latinLnBrk="0" hangingPunct="1">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183">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0000"/>
    <a:srgbClr val="E60000"/>
    <a:srgbClr val="00FF00"/>
    <a:srgbClr val="FF6600"/>
    <a:srgbClr val="E7F5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6" autoAdjust="0"/>
    <p:restoredTop sz="71262" autoAdjust="0"/>
  </p:normalViewPr>
  <p:slideViewPr>
    <p:cSldViewPr showGuides="1">
      <p:cViewPr varScale="1">
        <p:scale>
          <a:sx n="51" d="100"/>
          <a:sy n="51" d="100"/>
        </p:scale>
        <p:origin x="1452" y="48"/>
      </p:cViewPr>
      <p:guideLst>
        <p:guide orient="horz" pos="2183"/>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fontAlgn="auto" latinLnBrk="0">
              <a:spcBef>
                <a:spcPts val="0"/>
              </a:spcBef>
              <a:spcAft>
                <a:spcPts val="0"/>
              </a:spcAft>
              <a:defRPr lang="zh-CN"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fontAlgn="auto" latinLnBrk="0">
              <a:spcBef>
                <a:spcPts val="0"/>
              </a:spcBef>
              <a:spcAft>
                <a:spcPts val="0"/>
              </a:spcAft>
              <a:defRPr lang="zh-CN"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1195388" y="685800"/>
            <a:ext cx="4467225" cy="3429000"/>
          </a:xfrm>
          <a:prstGeom prst="rect">
            <a:avLst/>
          </a:prstGeom>
          <a:noFill/>
          <a:ln w="12700">
            <a:solidFill>
              <a:prstClr val="black"/>
            </a:solidFill>
          </a:ln>
        </p:spPr>
        <p:txBody>
          <a:bodyPr vert="horz"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4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516890" marR="0" lvl="1" indent="0" algn="l" defTabSz="914400" rtl="0" eaLnBrk="0" fontAlgn="base" latinLnBrk="0" hangingPunct="0">
              <a:lnSpc>
                <a:spcPct val="100000"/>
              </a:lnSpc>
              <a:spcBef>
                <a:spcPct val="30000"/>
              </a:spcBef>
              <a:spcAft>
                <a:spcPct val="0"/>
              </a:spcAft>
              <a:buClrTx/>
              <a:buSzTx/>
              <a:buFontTx/>
              <a:buNone/>
              <a:defRPr/>
            </a:pPr>
            <a:r>
              <a:rPr kumimoji="0" lang="zh-CN" sz="1400" b="0" i="0" u="none" strike="noStrike" kern="1200" cap="none" spc="0" normalizeH="0" baseline="0" noProof="0">
                <a:ln>
                  <a:noFill/>
                </a:ln>
                <a:solidFill>
                  <a:schemeClr val="tx1"/>
                </a:solidFill>
                <a:effectLst/>
                <a:uLnTx/>
                <a:uFillTx/>
                <a:latin typeface="+mn-lt"/>
                <a:ea typeface="+mn-ea"/>
                <a:cs typeface="+mn-cs"/>
              </a:rPr>
              <a:t>第二级</a:t>
            </a:r>
          </a:p>
          <a:p>
            <a:pPr marL="1034415" marR="0" lvl="2" indent="0" algn="l" defTabSz="914400" rtl="0" eaLnBrk="0" fontAlgn="base" latinLnBrk="0" hangingPunct="0">
              <a:lnSpc>
                <a:spcPct val="100000"/>
              </a:lnSpc>
              <a:spcBef>
                <a:spcPct val="30000"/>
              </a:spcBef>
              <a:spcAft>
                <a:spcPct val="0"/>
              </a:spcAft>
              <a:buClrTx/>
              <a:buSzTx/>
              <a:buFontTx/>
              <a:buNone/>
              <a:defRPr/>
            </a:pPr>
            <a:r>
              <a:rPr kumimoji="0" lang="zh-CN" sz="1400" b="0" i="0" u="none" strike="noStrike" kern="1200" cap="none" spc="0" normalizeH="0" baseline="0" noProof="0">
                <a:ln>
                  <a:noFill/>
                </a:ln>
                <a:solidFill>
                  <a:schemeClr val="tx1"/>
                </a:solidFill>
                <a:effectLst/>
                <a:uLnTx/>
                <a:uFillTx/>
                <a:latin typeface="+mn-lt"/>
                <a:ea typeface="+mn-ea"/>
                <a:cs typeface="+mn-cs"/>
              </a:rPr>
              <a:t>第三级</a:t>
            </a:r>
          </a:p>
          <a:p>
            <a:pPr marL="1551305" marR="0" lvl="3" indent="0" algn="l" defTabSz="914400" rtl="0" eaLnBrk="0" fontAlgn="base" latinLnBrk="0" hangingPunct="0">
              <a:lnSpc>
                <a:spcPct val="100000"/>
              </a:lnSpc>
              <a:spcBef>
                <a:spcPct val="30000"/>
              </a:spcBef>
              <a:spcAft>
                <a:spcPct val="0"/>
              </a:spcAft>
              <a:buClrTx/>
              <a:buSzTx/>
              <a:buFontTx/>
              <a:buNone/>
              <a:defRPr/>
            </a:pPr>
            <a:r>
              <a:rPr kumimoji="0" lang="zh-CN" sz="1400" b="0" i="0" u="none" strike="noStrike" kern="1200" cap="none" spc="0" normalizeH="0" baseline="0" noProof="0">
                <a:ln>
                  <a:noFill/>
                </a:ln>
                <a:solidFill>
                  <a:schemeClr val="tx1"/>
                </a:solidFill>
                <a:effectLst/>
                <a:uLnTx/>
                <a:uFillTx/>
                <a:latin typeface="+mn-lt"/>
                <a:ea typeface="+mn-ea"/>
                <a:cs typeface="+mn-cs"/>
              </a:rPr>
              <a:t>第四级</a:t>
            </a:r>
          </a:p>
          <a:p>
            <a:pPr marL="2068195" marR="0" lvl="4" indent="0" algn="l" defTabSz="914400" rtl="0" eaLnBrk="0" fontAlgn="base" latinLnBrk="0" hangingPunct="0">
              <a:lnSpc>
                <a:spcPct val="100000"/>
              </a:lnSpc>
              <a:spcBef>
                <a:spcPct val="30000"/>
              </a:spcBef>
              <a:spcAft>
                <a:spcPct val="0"/>
              </a:spcAft>
              <a:buClrTx/>
              <a:buSzTx/>
              <a:buFontTx/>
              <a:buNone/>
              <a:defRPr/>
            </a:pPr>
            <a:r>
              <a:rPr kumimoji="0" lang="zh-CN" sz="14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fontAlgn="auto" latinLnBrk="0">
              <a:spcBef>
                <a:spcPts val="0"/>
              </a:spcBef>
              <a:spcAft>
                <a:spcPts val="0"/>
              </a:spcAft>
              <a:defRPr lang="zh-CN"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p>
            <a:pPr lvl="0" algn="r" eaLnBrk="1" hangingPunct="1"/>
            <a:fld id="{9A0DB2DC-4C9A-4742-B13C-FB6460FD3503}" type="slidenum">
              <a:rPr lang="en-US" altLang="zh-CN" sz="1200" dirty="0">
                <a:latin typeface="Calibri" panose="020F0502020204030204" pitchFamily="34" charset="0"/>
              </a:rPr>
              <a:t>‹#›</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265953489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lang="zh-CN" sz="1400" kern="1200">
        <a:solidFill>
          <a:schemeClr val="tx1"/>
        </a:solidFill>
        <a:latin typeface="+mn-lt"/>
        <a:ea typeface="+mn-ea"/>
        <a:cs typeface="+mn-cs"/>
      </a:defRPr>
    </a:lvl1pPr>
    <a:lvl2pPr marL="516890" algn="l" rtl="0" eaLnBrk="0" fontAlgn="base" hangingPunct="0">
      <a:spcBef>
        <a:spcPct val="30000"/>
      </a:spcBef>
      <a:spcAft>
        <a:spcPct val="0"/>
      </a:spcAft>
      <a:defRPr lang="zh-CN" sz="1400" kern="1200">
        <a:solidFill>
          <a:schemeClr val="tx1"/>
        </a:solidFill>
        <a:latin typeface="+mn-lt"/>
        <a:ea typeface="+mn-ea"/>
        <a:cs typeface="+mn-cs"/>
      </a:defRPr>
    </a:lvl2pPr>
    <a:lvl3pPr marL="1034415" algn="l" rtl="0" eaLnBrk="0" fontAlgn="base" hangingPunct="0">
      <a:spcBef>
        <a:spcPct val="30000"/>
      </a:spcBef>
      <a:spcAft>
        <a:spcPct val="0"/>
      </a:spcAft>
      <a:defRPr lang="zh-CN" sz="1400" kern="1200">
        <a:solidFill>
          <a:schemeClr val="tx1"/>
        </a:solidFill>
        <a:latin typeface="+mn-lt"/>
        <a:ea typeface="+mn-ea"/>
        <a:cs typeface="+mn-cs"/>
      </a:defRPr>
    </a:lvl3pPr>
    <a:lvl4pPr marL="1551305" algn="l" rtl="0" eaLnBrk="0" fontAlgn="base" hangingPunct="0">
      <a:spcBef>
        <a:spcPct val="30000"/>
      </a:spcBef>
      <a:spcAft>
        <a:spcPct val="0"/>
      </a:spcAft>
      <a:defRPr lang="zh-CN" sz="1400" kern="1200">
        <a:solidFill>
          <a:schemeClr val="tx1"/>
        </a:solidFill>
        <a:latin typeface="+mn-lt"/>
        <a:ea typeface="+mn-ea"/>
        <a:cs typeface="+mn-cs"/>
      </a:defRPr>
    </a:lvl4pPr>
    <a:lvl5pPr marL="2068195" algn="l" rtl="0" eaLnBrk="0" fontAlgn="base" hangingPunct="0">
      <a:spcBef>
        <a:spcPct val="30000"/>
      </a:spcBef>
      <a:spcAft>
        <a:spcPct val="0"/>
      </a:spcAft>
      <a:defRPr lang="zh-CN" sz="1400" kern="1200">
        <a:solidFill>
          <a:schemeClr val="tx1"/>
        </a:solidFill>
        <a:latin typeface="+mn-lt"/>
        <a:ea typeface="+mn-ea"/>
        <a:cs typeface="+mn-cs"/>
      </a:defRPr>
    </a:lvl5pPr>
    <a:lvl6pPr marL="2585720" algn="l" rtl="0" latinLnBrk="0">
      <a:defRPr lang="zh-CN" sz="1400" kern="1200">
        <a:solidFill>
          <a:schemeClr val="tx1"/>
        </a:solidFill>
        <a:latin typeface="+mn-lt"/>
        <a:ea typeface="+mn-ea"/>
        <a:cs typeface="+mn-cs"/>
      </a:defRPr>
    </a:lvl6pPr>
    <a:lvl7pPr marL="3102610" algn="l" rtl="0" latinLnBrk="0">
      <a:defRPr lang="zh-CN" sz="1400" kern="1200">
        <a:solidFill>
          <a:schemeClr val="tx1"/>
        </a:solidFill>
        <a:latin typeface="+mn-lt"/>
        <a:ea typeface="+mn-ea"/>
        <a:cs typeface="+mn-cs"/>
      </a:defRPr>
    </a:lvl7pPr>
    <a:lvl8pPr marL="3619500" algn="l" rtl="0" latinLnBrk="0">
      <a:defRPr lang="zh-CN" sz="1400" kern="1200">
        <a:solidFill>
          <a:schemeClr val="tx1"/>
        </a:solidFill>
        <a:latin typeface="+mn-lt"/>
        <a:ea typeface="+mn-ea"/>
        <a:cs typeface="+mn-cs"/>
      </a:defRPr>
    </a:lvl8pPr>
    <a:lvl9pPr marL="4137025" algn="l" rtl="0" latinLnBrk="0">
      <a:defRPr lang="zh-CN"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a:solidFill>
              <a:srgbClr val="000000">
                <a:alpha val="100000"/>
              </a:srgbClr>
            </a:solidFill>
            <a:miter lim="800000"/>
          </a:ln>
        </p:spPr>
      </p:sp>
      <p:sp>
        <p:nvSpPr>
          <p:cNvPr id="40963" name="备注占位符 2"/>
          <p:cNvSpPr>
            <a:spLocks noGrp="1"/>
          </p:cNvSpPr>
          <p:nvPr>
            <p:ph type="body" idx="1"/>
          </p:nvPr>
        </p:nvSpPr>
        <p:spPr>
          <a:noFill/>
          <a:ln>
            <a:noFill/>
          </a:ln>
        </p:spPr>
        <p:txBody>
          <a:bodyPr wrap="square" lIns="91440" tIns="45720" rIns="91440" bIns="45720" anchor="t"/>
          <a:lstStyle/>
          <a:p>
            <a:pPr lvl="0"/>
            <a:endParaRPr lang="zh-CN" altLang="en-US" dirty="0"/>
          </a:p>
        </p:txBody>
      </p:sp>
      <p:sp>
        <p:nvSpPr>
          <p:cNvPr id="4" name="灯片编号占位符 3"/>
          <p:cNvSpPr txBox="1">
            <a:spLocks noGrp="1"/>
          </p:cNvSpPr>
          <p:nvPr>
            <p:ph type="sldNum" sz="quarter"/>
          </p:nvPr>
        </p:nvSpPr>
        <p:spPr>
          <a:noFill/>
        </p:spPr>
        <p:txBody>
          <a:bodyPr rtlCol="0" anchor="b"/>
          <a:lstStyle/>
          <a:p>
            <a:pPr lvl="0" algn="r" eaLnBrk="1" hangingPunct="1"/>
            <a:fld id="{9A0DB2DC-4C9A-4742-B13C-FB6460FD3503}" type="slidenum">
              <a:rPr lang="en-US" altLang="zh-CN" sz="1200" dirty="0">
                <a:latin typeface="Calibri" panose="020F0502020204030204" pitchFamily="34" charset="0"/>
              </a:rPr>
              <a:t>1</a:t>
            </a:fld>
            <a:endParaRPr lang="en-US" altLang="zh-CN" sz="1200" dirty="0">
              <a:latin typeface="Calibri" panose="020F0502020204030204" pitchFamily="34" charset="0"/>
            </a:endParaRPr>
          </a:p>
        </p:txBody>
      </p:sp>
    </p:spTree>
    <p:extLst>
      <p:ext uri="{BB962C8B-B14F-4D97-AF65-F5344CB8AC3E}">
        <p14:creationId xmlns:p14="http://schemas.microsoft.com/office/powerpoint/2010/main" val="16822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eaLnBrk="1" hangingPunct="1">
              <a:spcBef>
                <a:spcPct val="0"/>
              </a:spcBef>
              <a:defRPr/>
            </a:pPr>
            <a:r>
              <a:rPr altLang="en-US" sz="1385" smtClean="0">
                <a:ea typeface="宋体" panose="02010600030101010101" pitchFamily="2" charset="-122"/>
              </a:rPr>
              <a:t>视频</a:t>
            </a:r>
            <a:r>
              <a:rPr lang="en-US" altLang="zh-CN" sz="1385" smtClean="0">
                <a:ea typeface="宋体" panose="02010600030101010101" pitchFamily="2" charset="-122"/>
              </a:rPr>
              <a:t>-</a:t>
            </a:r>
            <a:r>
              <a:rPr altLang="en-US" sz="1385" smtClean="0">
                <a:ea typeface="宋体" panose="02010600030101010101" pitchFamily="2" charset="-122"/>
              </a:rPr>
              <a:t>自己画线</a:t>
            </a: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3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3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3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E721A62A-6B31-4196-9385-553AEFA45D94}" type="slidenum">
              <a:rPr lang="en-US" altLang="zh-CN" sz="1200" smtClean="0"/>
              <a:t>13</a:t>
            </a:fld>
            <a:endParaRPr lang="zh-CN" altLang="en-US" sz="1200"/>
          </a:p>
        </p:txBody>
      </p:sp>
    </p:spTree>
    <p:extLst>
      <p:ext uri="{BB962C8B-B14F-4D97-AF65-F5344CB8AC3E}">
        <p14:creationId xmlns:p14="http://schemas.microsoft.com/office/powerpoint/2010/main" val="122441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tabLst/>
              <a:defRPr/>
            </a:pPr>
            <a:r>
              <a:rPr altLang="en-US" sz="1385" dirty="0" smtClean="0">
                <a:ea typeface="宋体" panose="02010600030101010101" pitchFamily="2" charset="-122"/>
              </a:rPr>
              <a:t>宝康 陈</a:t>
            </a:r>
            <a:r>
              <a:rPr lang="zh-CN" altLang="en-US" sz="1385" dirty="0" smtClean="0">
                <a:ea typeface="宋体" panose="02010600030101010101" pitchFamily="2" charset="-122"/>
              </a:rPr>
              <a:t>弘基</a:t>
            </a:r>
            <a:r>
              <a:rPr altLang="en-US" sz="1385" dirty="0" smtClean="0">
                <a:ea typeface="宋体" panose="02010600030101010101" pitchFamily="2" charset="-122"/>
              </a:rPr>
              <a:t>  赛文 </a:t>
            </a:r>
            <a:r>
              <a:rPr lang="en-US" altLang="zh-CN" sz="1385" dirty="0" err="1" smtClean="0">
                <a:ea typeface="宋体" panose="02010600030101010101" pitchFamily="2" charset="-122"/>
              </a:rPr>
              <a:t>transbbs</a:t>
            </a:r>
            <a:r>
              <a:rPr lang="en-US" altLang="zh-CN" sz="1385" dirty="0" smtClean="0">
                <a:ea typeface="宋体" panose="02010600030101010101" pitchFamily="2" charset="-122"/>
              </a:rPr>
              <a:t> </a:t>
            </a:r>
            <a:r>
              <a:rPr altLang="en-US" sz="1385" dirty="0" smtClean="0">
                <a:ea typeface="宋体" panose="02010600030101010101" pitchFamily="2" charset="-122"/>
              </a:rPr>
              <a:t>上海东川 上海澳星 上海S</a:t>
            </a:r>
            <a:r>
              <a:rPr lang="en-US" altLang="zh-CN" sz="1385" dirty="0" smtClean="0">
                <a:ea typeface="宋体" panose="02010600030101010101" pitchFamily="2" charset="-122"/>
              </a:rPr>
              <a:t>CATS </a:t>
            </a:r>
            <a:r>
              <a:rPr altLang="en-US" sz="1385" dirty="0" smtClean="0">
                <a:ea typeface="宋体" panose="02010600030101010101" pitchFamily="2" charset="-122"/>
              </a:rPr>
              <a:t>路口健康医生  </a:t>
            </a:r>
            <a:r>
              <a:rPr lang="zh-CN" altLang="en-US" sz="1400" b="1" kern="1200" dirty="0" smtClean="0">
                <a:solidFill>
                  <a:schemeClr val="tx1"/>
                </a:solidFill>
                <a:effectLst/>
                <a:latin typeface="+mn-lt"/>
                <a:ea typeface="+mn-ea"/>
                <a:cs typeface="+mn-cs"/>
              </a:rPr>
              <a:t>褚健</a:t>
            </a:r>
            <a:endParaRPr lang="en-US" altLang="zh-CN" sz="1400" b="1"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endParaRPr lang="en-US" altLang="zh-CN" sz="1400" b="1" kern="1200" dirty="0" smtClean="0">
              <a:solidFill>
                <a:schemeClr val="tx1"/>
              </a:solidFill>
              <a:effectLst/>
              <a:latin typeface="+mn-lt"/>
              <a:ea typeface="+mn-ea"/>
              <a:cs typeface="+mn-cs"/>
            </a:endParaRPr>
          </a:p>
          <a:p>
            <a:pPr marL="0" marR="0" indent="0" algn="l" defTabSz="914400" rtl="0" eaLnBrk="1" fontAlgn="base" latinLnBrk="0" hangingPunct="1">
              <a:lnSpc>
                <a:spcPct val="100000"/>
              </a:lnSpc>
              <a:spcBef>
                <a:spcPct val="0"/>
              </a:spcBef>
              <a:spcAft>
                <a:spcPct val="0"/>
              </a:spcAft>
              <a:buClrTx/>
              <a:buSzTx/>
              <a:buFontTx/>
              <a:buNone/>
              <a:tabLst/>
              <a:defRPr/>
            </a:pPr>
            <a:r>
              <a:rPr lang="en-US" altLang="zh-CN" sz="1400" b="0" i="0" kern="1200" dirty="0" smtClean="0">
                <a:solidFill>
                  <a:schemeClr val="tx1"/>
                </a:solidFill>
                <a:effectLst/>
                <a:latin typeface="+mn-lt"/>
                <a:ea typeface="+mn-ea"/>
                <a:cs typeface="+mn-cs"/>
              </a:rPr>
              <a:t>Sydney Coordinated Adaptive Traffic System</a:t>
            </a:r>
            <a:endParaRPr lang="zh-CN" altLang="en-US" sz="1400" b="1" kern="1200" dirty="0" smtClean="0">
              <a:solidFill>
                <a:schemeClr val="tx1"/>
              </a:solidFill>
              <a:effectLst/>
              <a:latin typeface="+mn-lt"/>
              <a:ea typeface="+mn-ea"/>
              <a:cs typeface="+mn-cs"/>
            </a:endParaRPr>
          </a:p>
          <a:p>
            <a:pPr eaLnBrk="1" hangingPunct="1">
              <a:spcBef>
                <a:spcPct val="0"/>
              </a:spcBef>
              <a:defRPr/>
            </a:pPr>
            <a:endParaRPr altLang="en-US" sz="1385" dirty="0" smtClean="0">
              <a:ea typeface="宋体" panose="02010600030101010101" pitchFamily="2" charset="-122"/>
            </a:endParaRP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3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3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3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E721A62A-6B31-4196-9385-553AEFA45D94}" type="slidenum">
              <a:rPr lang="en-US" altLang="zh-CN" sz="1200" smtClean="0"/>
              <a:t>14</a:t>
            </a:fld>
            <a:endParaRPr lang="zh-CN" altLang="en-US" sz="1200"/>
          </a:p>
        </p:txBody>
      </p:sp>
    </p:spTree>
    <p:extLst>
      <p:ext uri="{BB962C8B-B14F-4D97-AF65-F5344CB8AC3E}">
        <p14:creationId xmlns:p14="http://schemas.microsoft.com/office/powerpoint/2010/main" val="150509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a:ln>
            <a:solidFill>
              <a:srgbClr val="000000"/>
            </a:solidFill>
            <a:miter/>
          </a:ln>
        </p:spPr>
      </p:sp>
      <p:sp>
        <p:nvSpPr>
          <p:cNvPr id="56322" name="备注占位符 2"/>
          <p:cNvSpPr>
            <a:spLocks noGrp="1"/>
          </p:cNvSpPr>
          <p:nvPr>
            <p:ph type="body"/>
          </p:nvPr>
        </p:nvSpPr>
        <p:spPr>
          <a:noFill/>
          <a:ln>
            <a:noFill/>
          </a:ln>
        </p:spPr>
        <p:txBody>
          <a:bodyPr wrap="square" lIns="91440" tIns="45720" rIns="91440" bIns="45720" anchor="t"/>
          <a:lstStyle/>
          <a:p>
            <a:pPr lvl="0"/>
            <a:r>
              <a:rPr lang="zh-CN" altLang="en-US" sz="1400" b="0" i="0" kern="1200" dirty="0" smtClean="0">
                <a:solidFill>
                  <a:schemeClr val="tx1"/>
                </a:solidFill>
                <a:effectLst/>
                <a:latin typeface="+mn-lt"/>
                <a:ea typeface="+mn-ea"/>
                <a:cs typeface="+mn-cs"/>
              </a:rPr>
              <a:t>胡汝鼎 黄！ </a:t>
            </a:r>
            <a:r>
              <a:rPr lang="en-US" altLang="zh-CN" sz="1400" b="0" i="0" kern="1200" dirty="0" smtClean="0">
                <a:solidFill>
                  <a:schemeClr val="tx1"/>
                </a:solidFill>
                <a:effectLst/>
                <a:latin typeface="+mn-lt"/>
                <a:ea typeface="+mn-ea"/>
                <a:cs typeface="+mn-cs"/>
              </a:rPr>
              <a:t>1946</a:t>
            </a:r>
            <a:r>
              <a:rPr lang="zh-CN" altLang="en-US" sz="1400" b="0" i="0" kern="1200" dirty="0" smtClean="0">
                <a:solidFill>
                  <a:schemeClr val="tx1"/>
                </a:solidFill>
                <a:effectLst/>
                <a:latin typeface="+mn-lt"/>
                <a:ea typeface="+mn-ea"/>
                <a:cs typeface="+mn-cs"/>
              </a:rPr>
              <a:t>计算机诞生</a:t>
            </a:r>
            <a:r>
              <a:rPr lang="en-US" altLang="zh-CN" sz="1400" b="0" i="0" kern="1200" dirty="0" smtClean="0">
                <a:solidFill>
                  <a:schemeClr val="tx1"/>
                </a:solidFill>
                <a:effectLst/>
                <a:latin typeface="+mn-lt"/>
                <a:ea typeface="+mn-ea"/>
                <a:cs typeface="+mn-cs"/>
              </a:rPr>
              <a:t>!</a:t>
            </a:r>
            <a:endParaRPr lang="zh-CN" altLang="en-US" dirty="0"/>
          </a:p>
        </p:txBody>
      </p:sp>
      <p:sp>
        <p:nvSpPr>
          <p:cNvPr id="5632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15</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306933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a:ln>
            <a:solidFill>
              <a:srgbClr val="000000"/>
            </a:solidFill>
            <a:miter/>
          </a:ln>
        </p:spPr>
      </p:sp>
      <p:sp>
        <p:nvSpPr>
          <p:cNvPr id="5632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5632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16</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251372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眼睛 </a:t>
            </a:r>
            <a:r>
              <a:rPr lang="en-US" altLang="zh-CN" dirty="0"/>
              <a:t>Scats </a:t>
            </a:r>
            <a:r>
              <a:rPr altLang="en-US" dirty="0"/>
              <a:t>不愿意投入 </a:t>
            </a:r>
            <a:r>
              <a:rPr lang="en-US" altLang="zh-CN" b="1" dirty="0">
                <a:solidFill>
                  <a:srgbClr val="DA936C"/>
                </a:solidFill>
                <a:latin typeface="Arial" panose="020B0604020202020204" pitchFamily="34" charset="0"/>
                <a:ea typeface="宋体" panose="02010600030101010101" pitchFamily="2" charset="-122"/>
                <a:sym typeface="+mn-ea"/>
              </a:rPr>
              <a:t>GPS</a:t>
            </a:r>
            <a:r>
              <a:rPr altLang="en-US" b="1" dirty="0">
                <a:solidFill>
                  <a:srgbClr val="DA936C"/>
                </a:solidFill>
                <a:latin typeface="Arial" panose="020B0604020202020204" pitchFamily="34" charset="0"/>
                <a:ea typeface="宋体" panose="02010600030101010101" pitchFamily="2" charset="-122"/>
                <a:sym typeface="+mn-ea"/>
              </a:rPr>
              <a:t>技术发展 存在检测、轨迹跟踪和身份识别</a:t>
            </a:r>
          </a:p>
        </p:txBody>
      </p:sp>
    </p:spTree>
    <p:extLst>
      <p:ext uri="{BB962C8B-B14F-4D97-AF65-F5344CB8AC3E}">
        <p14:creationId xmlns:p14="http://schemas.microsoft.com/office/powerpoint/2010/main" val="99126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a:ln>
            <a:solidFill>
              <a:srgbClr val="000000"/>
            </a:solidFill>
            <a:miter/>
          </a:ln>
        </p:spPr>
      </p:sp>
      <p:sp>
        <p:nvSpPr>
          <p:cNvPr id="5632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5632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18</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2295062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noTextEdit="1"/>
          </p:cNvSpPr>
          <p:nvPr>
            <p:ph type="sldImg"/>
          </p:nvPr>
        </p:nvSpPr>
        <p:spPr>
          <a:ln>
            <a:solidFill>
              <a:srgbClr val="000000"/>
            </a:solidFill>
            <a:miter/>
          </a:ln>
        </p:spPr>
      </p:sp>
      <p:sp>
        <p:nvSpPr>
          <p:cNvPr id="56322" name="备注占位符 2"/>
          <p:cNvSpPr>
            <a:spLocks noGrp="1"/>
          </p:cNvSpPr>
          <p:nvPr>
            <p:ph type="body"/>
          </p:nvPr>
        </p:nvSpPr>
        <p:spPr>
          <a:noFill/>
          <a:ln>
            <a:noFill/>
          </a:ln>
        </p:spPr>
        <p:txBody>
          <a:bodyPr wrap="square" lIns="91440" tIns="45720" rIns="91440" bIns="45720" anchor="t"/>
          <a:lstStyle/>
          <a:p>
            <a:pPr lvl="0"/>
            <a:endParaRPr lang="zh-CN" altLang="en-US" dirty="0"/>
          </a:p>
        </p:txBody>
      </p:sp>
      <p:sp>
        <p:nvSpPr>
          <p:cNvPr id="5632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19</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2711546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TextEdit="1"/>
          </p:cNvSpPr>
          <p:nvPr>
            <p:ph type="sldImg"/>
          </p:nvPr>
        </p:nvSpPr>
        <p:spPr>
          <a:ln>
            <a:solidFill>
              <a:srgbClr val="000000"/>
            </a:solidFill>
            <a:miter/>
          </a:ln>
        </p:spPr>
      </p:sp>
      <p:sp>
        <p:nvSpPr>
          <p:cNvPr id="61442" name="备注占位符 2"/>
          <p:cNvSpPr>
            <a:spLocks noGrp="1"/>
          </p:cNvSpPr>
          <p:nvPr>
            <p:ph type="body"/>
          </p:nvPr>
        </p:nvSpPr>
        <p:spPr>
          <a:noFill/>
          <a:ln>
            <a:noFill/>
          </a:ln>
        </p:spPr>
        <p:txBody>
          <a:bodyPr wrap="square" lIns="91440" tIns="45720" rIns="91440" bIns="45720" anchor="t"/>
          <a:lstStyle/>
          <a:p>
            <a:pPr lvl="0"/>
            <a:endParaRPr lang="zh-CN" altLang="en-US" dirty="0">
              <a:solidFill>
                <a:srgbClr val="00CC00"/>
              </a:solidFill>
              <a:ea typeface="黑体" panose="02010609060101010101" pitchFamily="49" charset="-122"/>
            </a:endParaRPr>
          </a:p>
        </p:txBody>
      </p:sp>
      <p:sp>
        <p:nvSpPr>
          <p:cNvPr id="614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21</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4041894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eaLnBrk="1" hangingPunct="1">
              <a:spcBef>
                <a:spcPct val="0"/>
              </a:spcBef>
              <a:defRPr/>
            </a:pPr>
            <a:r>
              <a:rPr altLang="en-US" sz="1385" smtClean="0">
                <a:ea typeface="宋体" panose="02010600030101010101" pitchFamily="2" charset="-122"/>
              </a:rPr>
              <a:t>客户端要画出来</a:t>
            </a: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3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3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3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E721A62A-6B31-4196-9385-553AEFA45D94}" type="slidenum">
              <a:rPr lang="en-US" altLang="zh-CN" sz="1200" smtClean="0"/>
              <a:t>22</a:t>
            </a:fld>
            <a:endParaRPr lang="zh-CN" altLang="en-US" sz="1200"/>
          </a:p>
        </p:txBody>
      </p:sp>
    </p:spTree>
    <p:extLst>
      <p:ext uri="{BB962C8B-B14F-4D97-AF65-F5344CB8AC3E}">
        <p14:creationId xmlns:p14="http://schemas.microsoft.com/office/powerpoint/2010/main" val="3455338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7894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单进口！</a:t>
            </a:r>
          </a:p>
        </p:txBody>
      </p:sp>
    </p:spTree>
    <p:extLst>
      <p:ext uri="{BB962C8B-B14F-4D97-AF65-F5344CB8AC3E}">
        <p14:creationId xmlns:p14="http://schemas.microsoft.com/office/powerpoint/2010/main" val="219926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5069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TextEdit="1"/>
          </p:cNvSpPr>
          <p:nvPr>
            <p:ph type="sldImg"/>
          </p:nvPr>
        </p:nvSpPr>
        <p:spPr>
          <a:ln>
            <a:solidFill>
              <a:srgbClr val="000000"/>
            </a:solidFill>
            <a:miter/>
          </a:ln>
        </p:spPr>
      </p:sp>
      <p:sp>
        <p:nvSpPr>
          <p:cNvPr id="61442" name="备注占位符 2"/>
          <p:cNvSpPr>
            <a:spLocks noGrp="1"/>
          </p:cNvSpPr>
          <p:nvPr>
            <p:ph type="body"/>
          </p:nvPr>
        </p:nvSpPr>
        <p:spPr>
          <a:noFill/>
          <a:ln>
            <a:noFill/>
          </a:ln>
        </p:spPr>
        <p:txBody>
          <a:bodyPr wrap="square" lIns="91440" tIns="45720" rIns="91440" bIns="45720" anchor="t"/>
          <a:lstStyle/>
          <a:p>
            <a:pPr lvl="0"/>
            <a:endParaRPr lang="zh-CN" altLang="en-US" dirty="0">
              <a:solidFill>
                <a:srgbClr val="00CC00"/>
              </a:solidFill>
              <a:ea typeface="黑体" panose="02010609060101010101" pitchFamily="49" charset="-122"/>
            </a:endParaRPr>
          </a:p>
        </p:txBody>
      </p:sp>
      <p:sp>
        <p:nvSpPr>
          <p:cNvPr id="614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30</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402258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60905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TextEdit="1"/>
          </p:cNvSpPr>
          <p:nvPr>
            <p:ph type="sldImg"/>
          </p:nvPr>
        </p:nvSpPr>
        <p:spPr>
          <a:ln>
            <a:solidFill>
              <a:srgbClr val="000000"/>
            </a:solidFill>
            <a:miter/>
          </a:ln>
        </p:spPr>
      </p:sp>
      <p:sp>
        <p:nvSpPr>
          <p:cNvPr id="87042" name="备注占位符 2"/>
          <p:cNvSpPr>
            <a:spLocks noGrp="1"/>
          </p:cNvSpPr>
          <p:nvPr>
            <p:ph type="body"/>
          </p:nvPr>
        </p:nvSpPr>
        <p:spPr>
          <a:noFill/>
          <a:ln>
            <a:noFill/>
          </a:ln>
        </p:spPr>
        <p:txBody>
          <a:bodyPr wrap="square" lIns="91440" tIns="45720" rIns="91440" bIns="45720" anchor="t"/>
          <a:lstStyle/>
          <a:p>
            <a:pPr lvl="0"/>
            <a:r>
              <a:rPr lang="zh-CN" altLang="en-US" dirty="0"/>
              <a:t>。</a:t>
            </a:r>
          </a:p>
        </p:txBody>
      </p:sp>
      <p:sp>
        <p:nvSpPr>
          <p:cNvPr id="870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32</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3257949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幻灯片图像占位符 1"/>
          <p:cNvSpPr>
            <a:spLocks noGrp="1" noRot="1" noChangeAspect="1" noTextEdit="1"/>
          </p:cNvSpPr>
          <p:nvPr>
            <p:ph type="sldImg"/>
          </p:nvPr>
        </p:nvSpPr>
        <p:spPr>
          <a:ln>
            <a:solidFill>
              <a:srgbClr val="000000"/>
            </a:solidFill>
            <a:miter/>
          </a:ln>
        </p:spPr>
      </p:sp>
      <p:sp>
        <p:nvSpPr>
          <p:cNvPr id="87042" name="备注占位符 2"/>
          <p:cNvSpPr>
            <a:spLocks noGrp="1"/>
          </p:cNvSpPr>
          <p:nvPr>
            <p:ph type="body"/>
          </p:nvPr>
        </p:nvSpPr>
        <p:spPr>
          <a:noFill/>
          <a:ln>
            <a:noFill/>
          </a:ln>
        </p:spPr>
        <p:txBody>
          <a:bodyPr wrap="square" lIns="91440" tIns="45720" rIns="91440" bIns="45720" anchor="t"/>
          <a:lstStyle/>
          <a:p>
            <a:pPr lvl="0"/>
            <a:r>
              <a:rPr lang="zh-CN" altLang="en-US" dirty="0"/>
              <a:t>。</a:t>
            </a:r>
          </a:p>
        </p:txBody>
      </p:sp>
      <p:sp>
        <p:nvSpPr>
          <p:cNvPr id="87043" name="灯片编号占位符 3"/>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algn="r"/>
            <a:fld id="{9A0DB2DC-4C9A-4742-B13C-FB6460FD3503}" type="slidenum">
              <a:rPr lang="en-US" altLang="zh-CN" sz="1200" dirty="0">
                <a:ea typeface="宋体" panose="02010600030101010101" pitchFamily="2" charset="-122"/>
              </a:rPr>
              <a:t>33</a:t>
            </a:fld>
            <a:endParaRPr lang="en-US" altLang="zh-CN" sz="1200" dirty="0">
              <a:ea typeface="宋体" panose="02010600030101010101" pitchFamily="2" charset="-122"/>
            </a:endParaRPr>
          </a:p>
        </p:txBody>
      </p:sp>
    </p:spTree>
    <p:extLst>
      <p:ext uri="{BB962C8B-B14F-4D97-AF65-F5344CB8AC3E}">
        <p14:creationId xmlns:p14="http://schemas.microsoft.com/office/powerpoint/2010/main" val="1891444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eaLnBrk="1" hangingPunct="1">
              <a:spcBef>
                <a:spcPct val="0"/>
              </a:spcBef>
              <a:defRPr/>
            </a:pPr>
            <a:r>
              <a:rPr altLang="en-US" sz="1385" smtClean="0">
                <a:ea typeface="宋体" panose="02010600030101010101" pitchFamily="2" charset="-122"/>
              </a:rPr>
              <a:t>交通信号管理 交通信号控制 交通规划</a:t>
            </a: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3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3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3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E721A62A-6B31-4196-9385-553AEFA45D94}" type="slidenum">
              <a:rPr lang="en-US" altLang="zh-CN" sz="1200" smtClean="0"/>
              <a:t>34</a:t>
            </a:fld>
            <a:endParaRPr lang="zh-CN" altLang="en-US" sz="1200"/>
          </a:p>
        </p:txBody>
      </p:sp>
    </p:spTree>
    <p:extLst>
      <p:ext uri="{BB962C8B-B14F-4D97-AF65-F5344CB8AC3E}">
        <p14:creationId xmlns:p14="http://schemas.microsoft.com/office/powerpoint/2010/main" val="2753153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世界上最遥远的距离</a:t>
            </a:r>
            <a:r>
              <a:rPr lang="en-US" altLang="zh-CN" dirty="0"/>
              <a:t>-</a:t>
            </a:r>
            <a:r>
              <a:rPr lang="zh-CN" altLang="en-US" dirty="0"/>
              <a:t>泰戈尔 是红绿灯跟交通摄像头的距离。”阿里云创始人王坚  数据分析：自动时段划分</a:t>
            </a:r>
          </a:p>
        </p:txBody>
      </p:sp>
    </p:spTree>
    <p:extLst>
      <p:ext uri="{BB962C8B-B14F-4D97-AF65-F5344CB8AC3E}">
        <p14:creationId xmlns:p14="http://schemas.microsoft.com/office/powerpoint/2010/main" val="219066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新交规黄灯罚款事宜，实行不到一年。</a:t>
            </a:r>
          </a:p>
        </p:txBody>
      </p:sp>
    </p:spTree>
    <p:extLst>
      <p:ext uri="{BB962C8B-B14F-4D97-AF65-F5344CB8AC3E}">
        <p14:creationId xmlns:p14="http://schemas.microsoft.com/office/powerpoint/2010/main" val="375948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703764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牛顿定律！</a:t>
            </a:r>
          </a:p>
        </p:txBody>
      </p:sp>
    </p:spTree>
    <p:extLst>
      <p:ext uri="{BB962C8B-B14F-4D97-AF65-F5344CB8AC3E}">
        <p14:creationId xmlns:p14="http://schemas.microsoft.com/office/powerpoint/2010/main" val="270772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时间 比值</a:t>
            </a:r>
          </a:p>
        </p:txBody>
      </p:sp>
    </p:spTree>
    <p:extLst>
      <p:ext uri="{BB962C8B-B14F-4D97-AF65-F5344CB8AC3E}">
        <p14:creationId xmlns:p14="http://schemas.microsoft.com/office/powerpoint/2010/main" val="242894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三要素</a:t>
            </a:r>
          </a:p>
        </p:txBody>
      </p:sp>
    </p:spTree>
    <p:extLst>
      <p:ext uri="{BB962C8B-B14F-4D97-AF65-F5344CB8AC3E}">
        <p14:creationId xmlns:p14="http://schemas.microsoft.com/office/powerpoint/2010/main" val="226479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交通指数并不意味着车速，因道路情况不同，速度带给人的感受并不相同。比如</a:t>
            </a:r>
            <a:r>
              <a:rPr lang="en-US" altLang="zh-CN" sz="1400" b="0" i="0" kern="1200" dirty="0" smtClean="0">
                <a:solidFill>
                  <a:schemeClr val="tx1"/>
                </a:solidFill>
                <a:effectLst/>
                <a:latin typeface="+mn-lt"/>
                <a:ea typeface="+mn-ea"/>
                <a:cs typeface="+mn-cs"/>
              </a:rPr>
              <a:t>20</a:t>
            </a:r>
            <a:r>
              <a:rPr lang="zh-CN" altLang="en-US" sz="1400" b="0" i="0" kern="1200" dirty="0" smtClean="0">
                <a:solidFill>
                  <a:schemeClr val="tx1"/>
                </a:solidFill>
                <a:effectLst/>
                <a:latin typeface="+mn-lt"/>
                <a:ea typeface="+mn-ea"/>
                <a:cs typeface="+mn-cs"/>
              </a:rPr>
              <a:t>公里每小时的速度在快速路上感觉就是严重拥堵，而在胡同等狭窄道路中就感觉比较顺畅。</a:t>
            </a:r>
            <a:endParaRPr lang="zh-CN" altLang="en-US" dirty="0"/>
          </a:p>
        </p:txBody>
      </p:sp>
    </p:spTree>
    <p:extLst>
      <p:ext uri="{BB962C8B-B14F-4D97-AF65-F5344CB8AC3E}">
        <p14:creationId xmlns:p14="http://schemas.microsoft.com/office/powerpoint/2010/main" val="332425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6867"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lstStyle/>
          <a:p>
            <a:pPr eaLnBrk="1" hangingPunct="1">
              <a:spcBef>
                <a:spcPct val="0"/>
              </a:spcBef>
              <a:defRPr/>
            </a:pPr>
            <a:r>
              <a:rPr altLang="en-US" sz="1385" smtClean="0">
                <a:ea typeface="宋体" panose="02010600030101010101" pitchFamily="2" charset="-122"/>
              </a:rPr>
              <a:t>视频</a:t>
            </a:r>
            <a:r>
              <a:rPr lang="en-US" altLang="zh-CN" sz="1385" smtClean="0">
                <a:ea typeface="宋体" panose="02010600030101010101" pitchFamily="2" charset="-122"/>
              </a:rPr>
              <a:t>-</a:t>
            </a:r>
            <a:r>
              <a:rPr altLang="en-US" sz="1385" smtClean="0">
                <a:ea typeface="宋体" panose="02010600030101010101" pitchFamily="2" charset="-122"/>
              </a:rPr>
              <a:t>自己画线</a:t>
            </a:r>
          </a:p>
        </p:txBody>
      </p:sp>
      <p:sp>
        <p:nvSpPr>
          <p:cNvPr id="16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3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3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3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300">
                <a:solidFill>
                  <a:schemeClr val="tx1"/>
                </a:solidFill>
                <a:latin typeface="Calibri" panose="020F0502020204030204" pitchFamily="34" charset="0"/>
                <a:ea typeface="宋体" panose="02010600030101010101" pitchFamily="2" charset="-122"/>
              </a:defRPr>
            </a:lvl9pPr>
          </a:lstStyle>
          <a:p>
            <a:pPr>
              <a:spcBef>
                <a:spcPct val="0"/>
              </a:spcBef>
            </a:pPr>
            <a:fld id="{E721A62A-6B31-4196-9385-553AEFA45D94}" type="slidenum">
              <a:rPr lang="en-US" altLang="zh-CN" sz="1200" smtClean="0"/>
              <a:t>12</a:t>
            </a:fld>
            <a:endParaRPr lang="zh-CN" altLang="en-US" sz="1200"/>
          </a:p>
        </p:txBody>
      </p:sp>
    </p:spTree>
    <p:extLst>
      <p:ext uri="{BB962C8B-B14F-4D97-AF65-F5344CB8AC3E}">
        <p14:creationId xmlns:p14="http://schemas.microsoft.com/office/powerpoint/2010/main" val="95930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bg2"/>
        </a:solidFill>
        <a:effectLst/>
      </p:bgPr>
    </p:bg>
    <p:spTree>
      <p:nvGrpSpPr>
        <p:cNvPr id="1" name=""/>
        <p:cNvGrpSpPr/>
        <p:nvPr/>
      </p:nvGrpSpPr>
      <p:grpSpPr>
        <a:xfrm>
          <a:off x="0" y="0"/>
          <a:ext cx="0" cy="0"/>
          <a:chOff x="0" y="0"/>
          <a:chExt cx="0" cy="0"/>
        </a:xfrm>
      </p:grpSpPr>
      <p:sp>
        <p:nvSpPr>
          <p:cNvPr id="10" name="Rectangle 6"/>
          <p:cNvSpPr/>
          <p:nvPr/>
        </p:nvSpPr>
        <p:spPr>
          <a:xfrm>
            <a:off x="0" y="6113463"/>
            <a:ext cx="9145588" cy="9080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9"/>
          <p:cNvSpPr/>
          <p:nvPr/>
        </p:nvSpPr>
        <p:spPr>
          <a:xfrm>
            <a:off x="-9525" y="6197600"/>
            <a:ext cx="2249488" cy="7302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2" name="Rectangle 10"/>
          <p:cNvSpPr/>
          <p:nvPr/>
        </p:nvSpPr>
        <p:spPr>
          <a:xfrm>
            <a:off x="2359025" y="6189663"/>
            <a:ext cx="6786563" cy="7270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2362612" y="6194287"/>
            <a:ext cx="6516231" cy="702152"/>
          </a:xfrm>
        </p:spPr>
        <p:txBody>
          <a:bodyPr anchor="ctr"/>
          <a:lstStyle>
            <a:lvl1pPr marL="0" indent="0" algn="l" eaLnBrk="1" latinLnBrk="0" hangingPunct="1">
              <a:buNone/>
              <a:defRPr kumimoji="0" lang="zh-CN" sz="3200">
                <a:solidFill>
                  <a:srgbClr val="FFFFFF"/>
                </a:solidFill>
              </a:defRPr>
            </a:lvl1pPr>
            <a:lvl2pPr marL="516890" indent="0" algn="ctr" eaLnBrk="1" latinLnBrk="0" hangingPunct="1">
              <a:buNone/>
            </a:lvl2pPr>
            <a:lvl3pPr marL="1034415" indent="0" algn="ctr" eaLnBrk="1" latinLnBrk="0" hangingPunct="1">
              <a:buNone/>
            </a:lvl3pPr>
            <a:lvl4pPr marL="1551305" indent="0" algn="ctr" eaLnBrk="1" latinLnBrk="0" hangingPunct="1">
              <a:buNone/>
            </a:lvl4pPr>
            <a:lvl5pPr marL="2068195" indent="0" algn="ctr" eaLnBrk="1" latinLnBrk="0" hangingPunct="1">
              <a:buNone/>
            </a:lvl5pPr>
            <a:lvl6pPr marL="2585720" indent="0" algn="ctr" eaLnBrk="1" latinLnBrk="0" hangingPunct="1">
              <a:buNone/>
            </a:lvl6pPr>
            <a:lvl7pPr marL="3102610" indent="0" algn="ctr" eaLnBrk="1" latinLnBrk="0" hangingPunct="1">
              <a:buNone/>
            </a:lvl7pPr>
            <a:lvl8pPr marL="3619500" indent="0" algn="ctr" eaLnBrk="1" latinLnBrk="0" hangingPunct="1">
              <a:buNone/>
            </a:lvl8pPr>
            <a:lvl9pPr marL="4137025" indent="0" algn="ctr" eaLnBrk="1" latinLnBrk="0" hangingPunct="1">
              <a:buNone/>
            </a:lvl9pPr>
          </a:lstStyle>
          <a:p>
            <a:r>
              <a:rPr lang="zh-CN" altLang="en-US"/>
              <a:t>单击此处编辑母版副标题样式</a:t>
            </a:r>
          </a:p>
        </p:txBody>
      </p:sp>
      <p:sp>
        <p:nvSpPr>
          <p:cNvPr id="12" name="Rectangle 11"/>
          <p:cNvSpPr>
            <a:spLocks noGrp="1"/>
          </p:cNvSpPr>
          <p:nvPr>
            <p:ph type="title"/>
          </p:nvPr>
        </p:nvSpPr>
        <p:spPr>
          <a:xfrm>
            <a:off x="2362612" y="3198689"/>
            <a:ext cx="6478124" cy="2782599"/>
          </a:xfrm>
        </p:spPr>
        <p:txBody>
          <a:bodyPr rtlCol="0"/>
          <a:lstStyle>
            <a:lvl1pPr eaLnBrk="1" latinLnBrk="0" hangingPunct="1">
              <a:defRPr kumimoji="0" lang="zh-CN" cap="all" baseline="0"/>
            </a:lvl1pPr>
          </a:lstStyle>
          <a:p>
            <a:r>
              <a:rPr lang="zh-CN" altLang="en-US"/>
              <a:t>单击此处编辑母版标题样式</a:t>
            </a:r>
          </a:p>
        </p:txBody>
      </p:sp>
      <p:sp>
        <p:nvSpPr>
          <p:cNvPr id="13" name="Date Placeholder 27"/>
          <p:cNvSpPr>
            <a:spLocks noGrp="1"/>
          </p:cNvSpPr>
          <p:nvPr>
            <p:ph type="dt" sz="half" idx="2"/>
          </p:nvPr>
        </p:nvSpPr>
        <p:spPr>
          <a:xfrm>
            <a:off x="76200" y="6213475"/>
            <a:ext cx="2057400" cy="701675"/>
          </a:xfrm>
          <a:prstGeom prst="rect">
            <a:avLst/>
          </a:prstGeom>
        </p:spPr>
        <p:txBody>
          <a:bodyPr vert="horz" lIns="103419" tIns="51709" rIns="103419" bIns="51709" anchor="ctr" anchorCtr="0">
            <a:noAutofit/>
          </a:bodyPr>
          <a:lstStyle>
            <a:lvl1pPr algn="ctr" eaLnBrk="1" latinLnBrk="0" hangingPunct="1">
              <a:defRPr kumimoji="0" lang="zh-CN" sz="2300">
                <a:solidFill>
                  <a:srgbClr val="FFFFFF"/>
                </a:solidFill>
              </a:defRPr>
            </a:lvl1pPr>
          </a:lstStyle>
          <a:p>
            <a:pPr marL="0" marR="0" indent="0" defTabSz="914400" rtl="0">
              <a:lnSpc>
                <a:spcPct val="100000"/>
              </a:lnSpc>
              <a:buClrTx/>
              <a:buSzTx/>
              <a:buFontTx/>
              <a:buNone/>
              <a:defRPr/>
            </a:pPr>
            <a:fld id="{5BEECCDB-68CE-4FB2-A4B2-2090D6CAF719}" type="datetime1">
              <a:rPr kumimoji="0" lang="en-US" altLang="zh-CN" b="0" i="0" kern="1200" cap="none" spc="0" normalizeH="0" baseline="0" noProof="0">
                <a:latin typeface="+mn-lt"/>
                <a:ea typeface="+mn-ea"/>
                <a:cs typeface="+mn-cs"/>
              </a:rPr>
              <a:t>9/20/2018</a:t>
            </a:fld>
            <a:endParaRPr kumimoji="0" lang="zh-CN" b="0" i="0" kern="1200" cap="none" spc="0" normalizeH="0" baseline="0" noProof="0">
              <a:latin typeface="+mn-lt"/>
              <a:ea typeface="+mn-ea"/>
              <a:cs typeface="+mn-cs"/>
            </a:endParaRPr>
          </a:p>
        </p:txBody>
      </p:sp>
      <p:sp>
        <p:nvSpPr>
          <p:cNvPr id="15" name="Footer Placeholder 16"/>
          <p:cNvSpPr>
            <a:spLocks noGrp="1"/>
          </p:cNvSpPr>
          <p:nvPr>
            <p:ph type="ftr" sz="quarter" idx="3"/>
          </p:nvPr>
        </p:nvSpPr>
        <p:spPr>
          <a:xfrm>
            <a:off x="2085975" y="242888"/>
            <a:ext cx="5868988" cy="373063"/>
          </a:xfrm>
          <a:prstGeom prst="rect">
            <a:avLst/>
          </a:prstGeom>
        </p:spPr>
        <p:txBody>
          <a:bodyPr vert="horz" lIns="103419" tIns="51709" rIns="103419" bIns="51709" anchor="ctr"/>
          <a:lstStyle>
            <a:lvl1pPr algn="r" eaLnBrk="1" latinLnBrk="0" hangingPunct="1">
              <a:defRPr kumimoji="0" lang="zh-CN">
                <a:solidFill>
                  <a:schemeClr val="tx2"/>
                </a:solidFill>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
        <p:nvSpPr>
          <p:cNvPr id="16" name="Slide Number Placeholder 28"/>
          <p:cNvSpPr>
            <a:spLocks noGrp="1"/>
          </p:cNvSpPr>
          <p:nvPr>
            <p:ph type="sldNum" sz="quarter" idx="4"/>
          </p:nvPr>
        </p:nvSpPr>
        <p:spPr>
          <a:xfrm>
            <a:off x="8002588" y="233363"/>
            <a:ext cx="838200" cy="390525"/>
          </a:xfrm>
          <a:prstGeom prst="rect">
            <a:avLst/>
          </a:prstGeom>
        </p:spPr>
        <p:txBody>
          <a:bodyPr vert="horz" lIns="103419" tIns="51709" rIns="103419" bIns="51709" anchor="ctr" anchorCtr="0"/>
          <a:lstStyle/>
          <a:p>
            <a:pPr algn="ctr" eaLnBrk="1" hangingPunct="1"/>
            <a:fld id="{9A0DB2DC-4C9A-4742-B13C-FB6460FD3503}" type="slidenum">
              <a:rPr lang="en-US" altLang="zh-CN" sz="1600" b="1" dirty="0">
                <a:solidFill>
                  <a:schemeClr val="tx2"/>
                </a:solidFill>
                <a:latin typeface="Tw Cen MT" panose="020B0602020104020603" pitchFamily="34" charset="0"/>
                <a:ea typeface="华文仿宋" panose="02010600040101010101" pitchFamily="2" charset="-122"/>
              </a:rPr>
              <a:t>‹#›</a:t>
            </a:fld>
            <a:endParaRPr lang="en-US" altLang="zh-CN" sz="1600" b="1" dirty="0">
              <a:solidFill>
                <a:schemeClr val="tx2"/>
              </a:solidFill>
              <a:latin typeface="Tw Cen MT" panose="020B0602020104020603" pitchFamily="34" charset="0"/>
              <a:ea typeface="华文仿宋" panose="02010600040101010101" pitchFamily="2" charset="-122"/>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1838" y="3978857"/>
            <a:ext cx="6401912" cy="179438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9435" indent="0" algn="ctr">
              <a:buNone/>
              <a:defRPr>
                <a:solidFill>
                  <a:schemeClr val="tx1">
                    <a:tint val="75000"/>
                  </a:schemeClr>
                </a:solidFill>
              </a:defRPr>
            </a:lvl5pPr>
            <a:lvl6pPr marL="2286635" indent="0" algn="ctr">
              <a:buNone/>
              <a:defRPr>
                <a:solidFill>
                  <a:schemeClr val="tx1">
                    <a:tint val="75000"/>
                  </a:schemeClr>
                </a:solidFill>
              </a:defRPr>
            </a:lvl6pPr>
            <a:lvl7pPr marL="2743835" indent="0" algn="ctr">
              <a:buNone/>
              <a:defRPr>
                <a:solidFill>
                  <a:schemeClr val="tx1">
                    <a:tint val="75000"/>
                  </a:schemeClr>
                </a:solidFill>
              </a:defRPr>
            </a:lvl7pPr>
            <a:lvl8pPr marL="3201035" indent="0" algn="ctr">
              <a:buNone/>
              <a:defRPr>
                <a:solidFill>
                  <a:schemeClr val="tx1">
                    <a:tint val="75000"/>
                  </a:schemeClr>
                </a:solidFill>
              </a:defRPr>
            </a:lvl8pPr>
            <a:lvl9pPr marL="3658235" indent="0" algn="ctr">
              <a:buNone/>
              <a:defRPr>
                <a:solidFill>
                  <a:schemeClr val="tx1">
                    <a:tint val="75000"/>
                  </a:schemeClr>
                </a:solidFill>
              </a:defRPr>
            </a:lvl9pPr>
          </a:lstStyle>
          <a:p>
            <a:r>
              <a:rPr lang="zh-CN" altLang="en-US"/>
              <a:t>单击此处编辑母版副标题样式</a:t>
            </a: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Rectangle 1"/>
          <p:cNvSpPr>
            <a:spLocks noGrp="1"/>
          </p:cNvSpPr>
          <p:nvPr>
            <p:ph type="title"/>
          </p:nvPr>
        </p:nvSpPr>
        <p:spPr>
          <a:xfrm>
            <a:off x="1111885" y="160655"/>
            <a:ext cx="8155305" cy="1029970"/>
          </a:xfrm>
        </p:spPr>
        <p:txBody>
          <a:bodyPr/>
          <a:lstStyle/>
          <a:p>
            <a:r>
              <a:rPr lang="zh-CN" altLang="en-US"/>
              <a:t>单击此处编辑母版标题样式</a:t>
            </a:r>
          </a:p>
        </p:txBody>
      </p:sp>
      <p:sp>
        <p:nvSpPr>
          <p:cNvPr id="7" name="Rectangle 6"/>
          <p:cNvSpPr>
            <a:spLocks noGrp="1"/>
          </p:cNvSpPr>
          <p:nvPr>
            <p:ph sz="quarter" idx="13"/>
          </p:nvPr>
        </p:nvSpPr>
        <p:spPr>
          <a:xfrm>
            <a:off x="609708" y="1846398"/>
            <a:ext cx="8154816" cy="4472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60F559CF-3A95-4BF4-9881-0EDD68418677}" type="datetime1">
              <a:rPr kumimoji="0" lang="zh-CN" altLang="en-US" sz="1600" b="0" i="0" u="none" strike="noStrike" kern="1200" cap="none" spc="0" normalizeH="0" baseline="0" noProof="0">
                <a:ln>
                  <a:noFill/>
                </a:ln>
                <a:solidFill>
                  <a:schemeClr val="tx2"/>
                </a:solidFill>
                <a:effectLst/>
                <a:uLnTx/>
                <a:uFillTx/>
                <a:latin typeface="+mn-lt"/>
                <a:ea typeface="+mn-ea"/>
                <a:cs typeface="+mn-cs"/>
              </a:rPr>
              <a:t>2018/9/20</a:t>
            </a:fld>
            <a:endParaRPr kumimoji="0" lang="zh-CN" sz="1600" b="0" i="0" u="none" strike="noStrike" kern="1200" cap="none" spc="0" normalizeH="0" baseline="0" noProof="0">
              <a:ln>
                <a:noFill/>
              </a:ln>
              <a:solidFill>
                <a:schemeClr val="tx2"/>
              </a:solidFill>
              <a:effectLst/>
              <a:uLnTx/>
              <a:uFillTx/>
              <a:latin typeface="+mn-lt"/>
              <a:ea typeface="+mn-ea"/>
              <a:cs typeface="+mn-cs"/>
            </a:endParaRPr>
          </a:p>
        </p:txBody>
      </p:sp>
      <p:sp>
        <p:nvSpPr>
          <p:cNvPr id="4" name="页脚占位符 3"/>
          <p:cNvSpPr>
            <a:spLocks noGrp="1"/>
          </p:cNvSpPr>
          <p:nvPr>
            <p:ph type="ftr"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sz="1600" b="0" i="0" u="none" strike="noStrike" kern="1200" cap="none" spc="0" normalizeH="0" baseline="0" noProof="0">
              <a:ln>
                <a:noFill/>
              </a:ln>
              <a:solidFill>
                <a:schemeClr val="tx2"/>
              </a:solidFill>
              <a:effectLst/>
              <a:uLnTx/>
              <a:uFillTx/>
              <a:latin typeface="+mn-lt"/>
              <a:ea typeface="+mn-ea"/>
              <a:cs typeface="+mn-cs"/>
            </a:endParaRPr>
          </a:p>
        </p:txBody>
      </p:sp>
      <p:sp>
        <p:nvSpPr>
          <p:cNvPr id="5" name="灯片编号占位符 4"/>
          <p:cNvSpPr>
            <a:spLocks noGrp="1"/>
          </p:cNvSpPr>
          <p:nvPr>
            <p:ph type="sldNum" sz="quarter" idx="16"/>
          </p:nvPr>
        </p:nvSpPr>
        <p:spPr/>
        <p:txBody>
          <a:bodyPr/>
          <a:lstStyle/>
          <a:p>
            <a:pPr lvl="0" algn="ctr" eaLnBrk="1" hangingPunct="1"/>
            <a:fld id="{9A0DB2DC-4C9A-4742-B13C-FB6460FD3503}" type="slidenum">
              <a:rPr lang="en-US" altLang="zh-CN" sz="1600" b="1" dirty="0">
                <a:solidFill>
                  <a:srgbClr val="FFFFFF"/>
                </a:solidFill>
                <a:latin typeface="Tw Cen MT" panose="020B0602020104020603" pitchFamily="34" charset="0"/>
                <a:ea typeface="华文仿宋" panose="02010600040101010101" pitchFamily="2" charset="-122"/>
              </a:rPr>
              <a:t>‹#›</a:t>
            </a:fld>
            <a:endParaRPr lang="en-US" altLang="zh-CN" sz="1600" b="1" dirty="0">
              <a:solidFill>
                <a:srgbClr val="FFFFFF"/>
              </a:solidFill>
              <a:latin typeface="Tw Cen MT" panose="020B0602020104020603" pitchFamily="34" charset="0"/>
              <a:ea typeface="华文仿宋" panose="02010600040101010101" pitchFamily="2"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6"/>
          <p:cNvSpPr/>
          <p:nvPr/>
        </p:nvSpPr>
        <p:spPr>
          <a:xfrm>
            <a:off x="0" y="1560513"/>
            <a:ext cx="9145588" cy="11699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7"/>
          <p:cNvSpPr/>
          <p:nvPr/>
        </p:nvSpPr>
        <p:spPr>
          <a:xfrm>
            <a:off x="0" y="1638300"/>
            <a:ext cx="1295400" cy="101441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8"/>
          <p:cNvSpPr/>
          <p:nvPr/>
        </p:nvSpPr>
        <p:spPr>
          <a:xfrm>
            <a:off x="1371600" y="1638300"/>
            <a:ext cx="7773988" cy="101441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3" name="Text Placeholder 2"/>
          <p:cNvSpPr>
            <a:spLocks noGrp="1"/>
          </p:cNvSpPr>
          <p:nvPr>
            <p:ph type="body" idx="1"/>
          </p:nvPr>
        </p:nvSpPr>
        <p:spPr>
          <a:xfrm>
            <a:off x="1371840" y="2808606"/>
            <a:ext cx="7124351" cy="1713120"/>
          </a:xfrm>
        </p:spPr>
        <p:txBody>
          <a:bodyPr/>
          <a:lstStyle>
            <a:lvl1pPr eaLnBrk="1" latinLnBrk="0" hangingPunct="1">
              <a:buNone/>
              <a:defRPr kumimoji="0" lang="zh-CN" sz="3200">
                <a:solidFill>
                  <a:schemeClr val="tx2"/>
                </a:solidFill>
              </a:defRPr>
            </a:lvl1pPr>
            <a:lvl2pPr eaLnBrk="1" latinLnBrk="0" hangingPunct="1">
              <a:buNone/>
              <a:defRPr kumimoji="0" lang="zh-CN" sz="2000">
                <a:solidFill>
                  <a:schemeClr val="tx1">
                    <a:tint val="75000"/>
                  </a:schemeClr>
                </a:solidFill>
              </a:defRPr>
            </a:lvl2pPr>
            <a:lvl3pPr eaLnBrk="1" latinLnBrk="0" hangingPunct="1">
              <a:buNone/>
              <a:defRPr kumimoji="0" lang="zh-CN" sz="1800">
                <a:solidFill>
                  <a:schemeClr val="tx1">
                    <a:tint val="75000"/>
                  </a:schemeClr>
                </a:solidFill>
              </a:defRPr>
            </a:lvl3pPr>
            <a:lvl4pPr eaLnBrk="1" latinLnBrk="0" hangingPunct="1">
              <a:buNone/>
              <a:defRPr kumimoji="0" lang="zh-CN" sz="1600">
                <a:solidFill>
                  <a:schemeClr val="tx1">
                    <a:tint val="75000"/>
                  </a:schemeClr>
                </a:solidFill>
              </a:defRPr>
            </a:lvl4pPr>
            <a:lvl5pPr eaLnBrk="1" latinLnBrk="0" hangingPunct="1">
              <a:buNone/>
              <a:defRPr kumimoji="0" lang="zh-CN" sz="1600">
                <a:solidFill>
                  <a:schemeClr val="tx1">
                    <a:tint val="75000"/>
                  </a:schemeClr>
                </a:solidFill>
              </a:defRPr>
            </a:lvl5pPr>
          </a:lstStyle>
          <a:p>
            <a:pPr lvl="0"/>
            <a:r>
              <a:rPr lang="zh-CN" altLang="en-US"/>
              <a:t>单击此处编辑母版文本样式</a:t>
            </a:r>
          </a:p>
        </p:txBody>
      </p:sp>
      <p:sp>
        <p:nvSpPr>
          <p:cNvPr id="2" name="Title 1"/>
          <p:cNvSpPr>
            <a:spLocks noGrp="1"/>
          </p:cNvSpPr>
          <p:nvPr>
            <p:ph type="title"/>
          </p:nvPr>
        </p:nvSpPr>
        <p:spPr>
          <a:xfrm>
            <a:off x="1371837" y="1638353"/>
            <a:ext cx="7621324" cy="1014219"/>
          </a:xfrm>
        </p:spPr>
        <p:txBody>
          <a:bodyPr/>
          <a:lstStyle>
            <a:lvl1pPr algn="l" eaLnBrk="1" latinLnBrk="0" hangingPunct="1">
              <a:buNone/>
              <a:defRPr kumimoji="0" lang="zh-CN" sz="5000" b="0" cap="none">
                <a:solidFill>
                  <a:srgbClr val="FFFFFF"/>
                </a:solidFill>
              </a:defRPr>
            </a:lvl1pPr>
          </a:lstStyle>
          <a:p>
            <a:r>
              <a:rPr lang="zh-CN" altLang="en-US" dirty="0"/>
              <a:t>单击此处编辑母版标题样式</a:t>
            </a:r>
            <a:endParaRPr lang="zh-CN" dirty="0"/>
          </a:p>
        </p:txBody>
      </p:sp>
      <p:sp>
        <p:nvSpPr>
          <p:cNvPr id="13" name="Date Placeholder 11"/>
          <p:cNvSpPr>
            <a:spLocks noGrp="1"/>
          </p:cNvSpPr>
          <p:nvPr>
            <p:ph type="dt" sz="half" idx="2"/>
          </p:nvPr>
        </p:nvSpPr>
        <p:spPr>
          <a:xfrm>
            <a:off x="6097588" y="6397625"/>
            <a:ext cx="2667000" cy="374650"/>
          </a:xfrm>
          <a:prstGeom prst="rect">
            <a:avLst/>
          </a:prstGeom>
        </p:spPr>
        <p:txBody>
          <a:bodyPr vert="horz" lIns="103419" tIns="51709" rIns="103419" bIns="51709" anchor="ctr" anchorCtr="0"/>
          <a:lstStyle>
            <a:lvl1pPr>
              <a:defRPr/>
            </a:lvl1pPr>
          </a:lstStyle>
          <a:p>
            <a:pPr marL="0" marR="0" indent="0" defTabSz="914400" rtl="0">
              <a:lnSpc>
                <a:spcPct val="100000"/>
              </a:lnSpc>
              <a:buClrTx/>
              <a:buSzTx/>
              <a:buFontTx/>
              <a:buNone/>
              <a:defRPr/>
            </a:pPr>
            <a:fld id="{F3A9528B-67C1-4277-BE9C-3339C5CC5C75}" type="datetime1">
              <a:rPr kumimoji="0" lang="zh-CN" altLang="en-US" b="0" i="0" kern="1200" cap="none" spc="0" normalizeH="0" baseline="0" noProof="0">
                <a:latin typeface="+mn-lt"/>
                <a:ea typeface="+mn-ea"/>
                <a:cs typeface="+mn-cs"/>
              </a:rPr>
              <a:t>2018/9/20</a:t>
            </a:fld>
            <a:endParaRPr kumimoji="0" lang="zh-CN" b="0" i="0" kern="1200" cap="none" spc="0" normalizeH="0" baseline="0" noProof="0">
              <a:latin typeface="+mn-lt"/>
              <a:ea typeface="+mn-ea"/>
              <a:cs typeface="+mn-cs"/>
            </a:endParaRPr>
          </a:p>
        </p:txBody>
      </p:sp>
      <p:sp>
        <p:nvSpPr>
          <p:cNvPr id="15" name="Slide Number Placeholder 12"/>
          <p:cNvSpPr>
            <a:spLocks noGrp="1"/>
          </p:cNvSpPr>
          <p:nvPr>
            <p:ph type="sldNum" sz="quarter" idx="4"/>
          </p:nvPr>
        </p:nvSpPr>
        <p:spPr>
          <a:xfrm>
            <a:off x="0" y="1793875"/>
            <a:ext cx="1295400" cy="720725"/>
          </a:xfrm>
          <a:prstGeom prst="rect">
            <a:avLst/>
          </a:prstGeom>
        </p:spPr>
        <p:txBody>
          <a:bodyPr vert="horz" lIns="103419" tIns="51709" rIns="103419" bIns="51709" anchor="ctr" anchorCtr="0">
            <a:noAutofit/>
          </a:bodyPr>
          <a:lstStyle/>
          <a:p>
            <a:pPr algn="ctr" eaLnBrk="1" hangingPunct="1"/>
            <a:fld id="{9A0DB2DC-4C9A-4742-B13C-FB6460FD3503}" type="slidenum">
              <a:rPr lang="en-US" altLang="zh-CN" sz="2700" b="1" dirty="0">
                <a:solidFill>
                  <a:srgbClr val="FFFFFF"/>
                </a:solidFill>
                <a:latin typeface="Tw Cen MT" panose="020B0602020104020603" pitchFamily="34" charset="0"/>
                <a:ea typeface="华文仿宋" panose="02010600040101010101" pitchFamily="2" charset="-122"/>
              </a:rPr>
              <a:t>‹#›</a:t>
            </a:fld>
            <a:endParaRPr lang="en-US" altLang="zh-CN" sz="2700" b="1" dirty="0">
              <a:solidFill>
                <a:srgbClr val="FFFFFF"/>
              </a:solidFill>
              <a:latin typeface="Tw Cen MT" panose="020B0602020104020603" pitchFamily="34" charset="0"/>
              <a:ea typeface="华文仿宋" panose="02010600040101010101" pitchFamily="2" charset="-122"/>
            </a:endParaRPr>
          </a:p>
        </p:txBody>
      </p:sp>
      <p:sp>
        <p:nvSpPr>
          <p:cNvPr id="16" name="Footer Placeholder 13"/>
          <p:cNvSpPr>
            <a:spLocks noGrp="1"/>
          </p:cNvSpPr>
          <p:nvPr>
            <p:ph type="ftr" sz="quarter" idx="3"/>
          </p:nvPr>
        </p:nvSpPr>
        <p:spPr>
          <a:xfrm>
            <a:off x="609600" y="6397625"/>
            <a:ext cx="5422900" cy="373063"/>
          </a:xfrm>
          <a:prstGeom prst="rect">
            <a:avLst/>
          </a:prstGeom>
        </p:spPr>
        <p:txBody>
          <a:bodyPr vert="horz" lIns="103419" tIns="51709" rIns="103419" bIns="51709" anchor="ctr"/>
          <a:lstStyle>
            <a:lvl1pPr>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dirty="0"/>
          </a:p>
        </p:txBody>
      </p:sp>
      <p:sp>
        <p:nvSpPr>
          <p:cNvPr id="9" name="Content Placeholder 8"/>
          <p:cNvSpPr>
            <a:spLocks noGrp="1"/>
          </p:cNvSpPr>
          <p:nvPr>
            <p:ph sz="quarter" idx="13"/>
          </p:nvPr>
        </p:nvSpPr>
        <p:spPr>
          <a:xfrm>
            <a:off x="609706" y="1846400"/>
            <a:ext cx="3886875" cy="446207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Content Placeholder 10"/>
          <p:cNvSpPr>
            <a:spLocks noGrp="1"/>
          </p:cNvSpPr>
          <p:nvPr>
            <p:ph sz="quarter" idx="14"/>
          </p:nvPr>
        </p:nvSpPr>
        <p:spPr>
          <a:xfrm>
            <a:off x="4845742" y="1846398"/>
            <a:ext cx="3886875" cy="446207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Date Placeholder 7"/>
          <p:cNvSpPr>
            <a:spLocks noGrp="1"/>
          </p:cNvSpPr>
          <p:nvPr>
            <p:ph type="dt" sz="half" idx="2"/>
          </p:nvPr>
        </p:nvSpPr>
        <p:spPr>
          <a:xfrm>
            <a:off x="6097588" y="6397625"/>
            <a:ext cx="2667000" cy="374650"/>
          </a:xfrm>
          <a:prstGeom prst="rect">
            <a:avLst/>
          </a:prstGeom>
        </p:spPr>
        <p:txBody>
          <a:bodyPr vert="horz" lIns="103419" tIns="51709" rIns="103419" bIns="51709" rtlCol="0" anchor="ctr" anchorCtr="0"/>
          <a:lstStyle>
            <a:lvl1pPr>
              <a:defRPr/>
            </a:lvl1pPr>
          </a:lstStyle>
          <a:p>
            <a:pPr marL="0" marR="0" indent="0" defTabSz="914400" rtl="0">
              <a:lnSpc>
                <a:spcPct val="100000"/>
              </a:lnSpc>
              <a:buClrTx/>
              <a:buSzTx/>
              <a:buFontTx/>
              <a:buNone/>
              <a:defRPr/>
            </a:pPr>
            <a:fld id="{E15518B9-C47E-4A11-93A5-80509EA94A0D}" type="datetime1">
              <a:rPr kumimoji="0" lang="zh-CN" altLang="en-US" b="0" i="0" kern="1200" cap="none" spc="0" normalizeH="0" baseline="0" noProof="0">
                <a:latin typeface="+mn-lt"/>
                <a:ea typeface="+mn-ea"/>
                <a:cs typeface="+mn-cs"/>
              </a:rPr>
              <a:t>2018/9/20</a:t>
            </a:fld>
            <a:endParaRPr kumimoji="0" lang="zh-CN" b="0" i="0" kern="1200" cap="none" spc="0" normalizeH="0" baseline="0" noProof="0">
              <a:latin typeface="+mn-lt"/>
              <a:ea typeface="+mn-ea"/>
              <a:cs typeface="+mn-cs"/>
            </a:endParaRPr>
          </a:p>
        </p:txBody>
      </p:sp>
      <p:sp>
        <p:nvSpPr>
          <p:cNvPr id="3" name="Slide Number Placeholder 9"/>
          <p:cNvSpPr>
            <a:spLocks noGrp="1"/>
          </p:cNvSpPr>
          <p:nvPr>
            <p:ph type="sldNum" sz="quarter" idx="4"/>
          </p:nvPr>
        </p:nvSpPr>
        <p:spPr>
          <a:xfrm>
            <a:off x="0" y="1535113"/>
            <a:ext cx="533400" cy="247650"/>
          </a:xfrm>
          <a:prstGeom prst="rect">
            <a:avLst/>
          </a:prstGeom>
        </p:spPr>
        <p:txBody>
          <a:bodyPr vert="horz" lIns="103419" tIns="51709" rIns="103419" bIns="51709" rtlCol="0" anchor="ctr" anchorCtr="0"/>
          <a:lstStyle/>
          <a:p>
            <a:pPr algn="ctr" eaLnBrk="1" hangingPunct="1"/>
            <a:fld id="{9A0DB2DC-4C9A-4742-B13C-FB6460FD3503}" type="slidenum">
              <a:rPr lang="en-US" altLang="zh-CN" sz="1600" b="1" dirty="0">
                <a:solidFill>
                  <a:srgbClr val="FFFFFF"/>
                </a:solidFill>
                <a:latin typeface="Tw Cen MT" panose="020B0602020104020603" pitchFamily="34" charset="0"/>
                <a:ea typeface="华文仿宋" panose="02010600040101010101" pitchFamily="2" charset="-122"/>
              </a:rPr>
              <a:t>‹#›</a:t>
            </a:fld>
            <a:endParaRPr lang="en-US" altLang="zh-CN" sz="1600" b="1" dirty="0">
              <a:solidFill>
                <a:srgbClr val="FFFFFF"/>
              </a:solidFill>
              <a:latin typeface="Tw Cen MT" panose="020B0602020104020603" pitchFamily="34" charset="0"/>
              <a:ea typeface="华文仿宋" panose="02010600040101010101" pitchFamily="2" charset="-122"/>
            </a:endParaRPr>
          </a:p>
        </p:txBody>
      </p:sp>
      <p:sp>
        <p:nvSpPr>
          <p:cNvPr id="12" name="Footer Placeholder 11"/>
          <p:cNvSpPr>
            <a:spLocks noGrp="1"/>
          </p:cNvSpPr>
          <p:nvPr>
            <p:ph type="ftr" sz="quarter" idx="3"/>
          </p:nvPr>
        </p:nvSpPr>
        <p:spPr>
          <a:xfrm>
            <a:off x="609600" y="6397625"/>
            <a:ext cx="5422900" cy="373063"/>
          </a:xfrm>
          <a:prstGeom prst="rect">
            <a:avLst/>
          </a:prstGeom>
        </p:spPr>
        <p:txBody>
          <a:bodyPr vert="horz" lIns="103419" tIns="51709" rIns="103419" bIns="51709" rtlCol="0" anchor="ctr"/>
          <a:lstStyle>
            <a:lvl1pPr>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6150" name="Picture 2"/>
          <p:cNvPicPr>
            <a:picLocks noChangeAspect="1"/>
          </p:cNvPicPr>
          <p:nvPr userDrawn="1"/>
        </p:nvPicPr>
        <p:blipFill>
          <a:blip r:embed="rId2"/>
          <a:stretch>
            <a:fillRect/>
          </a:stretch>
        </p:blipFill>
        <p:spPr>
          <a:xfrm>
            <a:off x="0" y="1389063"/>
            <a:ext cx="9145588" cy="433387"/>
          </a:xfrm>
          <a:prstGeom prst="rect">
            <a:avLst/>
          </a:prstGeom>
          <a:noFill/>
          <a:ln w="9525">
            <a:noFill/>
          </a:ln>
        </p:spPr>
      </p:pic>
      <p:sp>
        <p:nvSpPr>
          <p:cNvPr id="2" name="Title 1"/>
          <p:cNvSpPr>
            <a:spLocks noGrp="1"/>
          </p:cNvSpPr>
          <p:nvPr>
            <p:ph type="title"/>
          </p:nvPr>
        </p:nvSpPr>
        <p:spPr>
          <a:xfrm>
            <a:off x="1190833" y="-352276"/>
            <a:ext cx="7954755" cy="1373096"/>
          </a:xfrm>
        </p:spPr>
        <p:txBody>
          <a:bodyPr>
            <a:noAutofit/>
          </a:bodyPr>
          <a:lstStyle>
            <a:lvl1pPr>
              <a:defRPr sz="40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dirty="0"/>
          </a:p>
        </p:txBody>
      </p:sp>
      <p:sp>
        <p:nvSpPr>
          <p:cNvPr id="13" name="Date Placeholder 2"/>
          <p:cNvSpPr>
            <a:spLocks noGrp="1"/>
          </p:cNvSpPr>
          <p:nvPr>
            <p:ph type="dt" sz="half" idx="2"/>
          </p:nvPr>
        </p:nvSpPr>
        <p:spPr>
          <a:xfrm>
            <a:off x="6097588" y="6397625"/>
            <a:ext cx="2667000" cy="374650"/>
          </a:xfrm>
          <a:prstGeom prst="rect">
            <a:avLst/>
          </a:prstGeom>
        </p:spPr>
        <p:txBody>
          <a:bodyPr vert="horz" lIns="103419" tIns="51709" rIns="103419" bIns="51709" anchor="ctr" anchorCtr="0"/>
          <a:lstStyle>
            <a:lvl1pPr>
              <a:defRPr/>
            </a:lvl1pPr>
          </a:lstStyle>
          <a:p>
            <a:pPr marL="0" marR="0" indent="0" defTabSz="914400" rtl="0">
              <a:lnSpc>
                <a:spcPct val="100000"/>
              </a:lnSpc>
              <a:buClrTx/>
              <a:buSzTx/>
              <a:buFontTx/>
              <a:buNone/>
              <a:defRPr/>
            </a:pPr>
            <a:fld id="{FF8EE9CC-3A9A-47BA-A25A-D80621C73660}" type="datetime1">
              <a:rPr kumimoji="0" lang="zh-CN" altLang="en-US" b="0" i="0" kern="1200" cap="none" spc="0" normalizeH="0" baseline="0" noProof="0">
                <a:latin typeface="+mn-lt"/>
                <a:ea typeface="+mn-ea"/>
                <a:cs typeface="+mn-cs"/>
              </a:rPr>
              <a:t>2018/9/20</a:t>
            </a:fld>
            <a:endParaRPr kumimoji="0" lang="zh-CN" b="0" i="0" kern="1200" cap="none" spc="0" normalizeH="0" baseline="0" noProof="0">
              <a:latin typeface="+mn-lt"/>
              <a:ea typeface="+mn-ea"/>
              <a:cs typeface="+mn-cs"/>
            </a:endParaRPr>
          </a:p>
        </p:txBody>
      </p:sp>
      <p:sp>
        <p:nvSpPr>
          <p:cNvPr id="15" name="Footer Placeholder 3"/>
          <p:cNvSpPr>
            <a:spLocks noGrp="1"/>
          </p:cNvSpPr>
          <p:nvPr>
            <p:ph type="ftr" sz="quarter" idx="3"/>
          </p:nvPr>
        </p:nvSpPr>
        <p:spPr>
          <a:xfrm>
            <a:off x="609600" y="6397625"/>
            <a:ext cx="5422900" cy="373063"/>
          </a:xfrm>
          <a:prstGeom prst="rect">
            <a:avLst/>
          </a:prstGeom>
        </p:spPr>
        <p:txBody>
          <a:bodyPr vert="horz" lIns="103419" tIns="51709" rIns="103419" bIns="51709" anchor="ctr"/>
          <a:lstStyle>
            <a:lvl1pPr>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空白">
    <p:bg>
      <p:bgPr>
        <a:solidFill>
          <a:schemeClr val="bg1"/>
        </a:solidFill>
        <a:effectLst/>
      </p:bgPr>
    </p:bg>
    <p:spTree>
      <p:nvGrpSpPr>
        <p:cNvPr id="1" name=""/>
        <p:cNvGrpSpPr/>
        <p:nvPr/>
      </p:nvGrpSpPr>
      <p:grpSpPr>
        <a:xfrm>
          <a:off x="0" y="0"/>
          <a:ext cx="0" cy="0"/>
          <a:chOff x="0" y="0"/>
          <a:chExt cx="0" cy="0"/>
        </a:xfrm>
      </p:grpSpPr>
      <p:sp>
        <p:nvSpPr>
          <p:cNvPr id="10" name="Date Placeholder 1"/>
          <p:cNvSpPr>
            <a:spLocks noGrp="1"/>
          </p:cNvSpPr>
          <p:nvPr>
            <p:ph type="dt" sz="half" idx="2"/>
          </p:nvPr>
        </p:nvSpPr>
        <p:spPr>
          <a:xfrm>
            <a:off x="6097588" y="6397625"/>
            <a:ext cx="2667000" cy="374650"/>
          </a:xfrm>
          <a:prstGeom prst="rect">
            <a:avLst/>
          </a:prstGeom>
        </p:spPr>
        <p:txBody>
          <a:bodyPr vert="horz" lIns="103419" tIns="51709" rIns="103419" bIns="51709" anchor="ctr" anchorCtr="0"/>
          <a:lstStyle>
            <a:lvl1pPr>
              <a:defRPr/>
            </a:lvl1pPr>
          </a:lstStyle>
          <a:p>
            <a:pPr marL="0" marR="0" indent="0" defTabSz="914400" rtl="0">
              <a:lnSpc>
                <a:spcPct val="100000"/>
              </a:lnSpc>
              <a:buClrTx/>
              <a:buSzTx/>
              <a:buFontTx/>
              <a:buNone/>
              <a:defRPr/>
            </a:pPr>
            <a:fld id="{0229B87A-0601-43CD-8607-A616DC910233}" type="datetime1">
              <a:rPr kumimoji="0" lang="zh-CN" altLang="en-US" b="0" i="0" kern="1200" cap="none" spc="0" normalizeH="0" baseline="0" noProof="0">
                <a:latin typeface="+mn-lt"/>
                <a:ea typeface="+mn-ea"/>
                <a:cs typeface="+mn-cs"/>
              </a:rPr>
              <a:t>2018/9/20</a:t>
            </a:fld>
            <a:endParaRPr kumimoji="0" lang="zh-CN" b="0" i="0" kern="1200" cap="none" spc="0" normalizeH="0" baseline="0" noProof="0">
              <a:latin typeface="+mn-lt"/>
              <a:ea typeface="+mn-ea"/>
              <a:cs typeface="+mn-cs"/>
            </a:endParaRPr>
          </a:p>
        </p:txBody>
      </p:sp>
      <p:sp>
        <p:nvSpPr>
          <p:cNvPr id="11" name="Footer Placeholder 2"/>
          <p:cNvSpPr>
            <a:spLocks noGrp="1"/>
          </p:cNvSpPr>
          <p:nvPr>
            <p:ph type="ftr" sz="quarter" idx="3"/>
          </p:nvPr>
        </p:nvSpPr>
        <p:spPr>
          <a:xfrm>
            <a:off x="609600" y="6397625"/>
            <a:ext cx="5422900" cy="373063"/>
          </a:xfrm>
          <a:prstGeom prst="rect">
            <a:avLst/>
          </a:prstGeom>
        </p:spPr>
        <p:txBody>
          <a:bodyPr vert="horz" lIns="103419" tIns="51709" rIns="103419" bIns="51709" anchor="ctr"/>
          <a:lstStyle>
            <a:lvl1pPr>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
        <p:nvSpPr>
          <p:cNvPr id="12" name="Slide Number Placeholder 3"/>
          <p:cNvSpPr>
            <a:spLocks noGrp="1"/>
          </p:cNvSpPr>
          <p:nvPr>
            <p:ph type="sldNum" sz="quarter" idx="4"/>
          </p:nvPr>
        </p:nvSpPr>
        <p:spPr>
          <a:xfrm>
            <a:off x="0" y="6397625"/>
            <a:ext cx="533400" cy="390525"/>
          </a:xfrm>
          <a:prstGeom prst="rect">
            <a:avLst/>
          </a:prstGeom>
        </p:spPr>
        <p:txBody>
          <a:bodyPr vert="horz" lIns="103419" tIns="51709" rIns="103419" bIns="51709" anchor="ctr" anchorCtr="0"/>
          <a:lstStyle/>
          <a:p>
            <a:pPr algn="ctr" eaLnBrk="1" hangingPunct="1"/>
            <a:fld id="{9A0DB2DC-4C9A-4742-B13C-FB6460FD3503}" type="slidenum">
              <a:rPr lang="en-US" altLang="zh-CN" sz="1600" b="1" dirty="0">
                <a:solidFill>
                  <a:schemeClr val="tx2"/>
                </a:solidFill>
                <a:latin typeface="Tw Cen MT" panose="020B0602020104020603" pitchFamily="34" charset="0"/>
                <a:ea typeface="华文仿宋" panose="02010600040101010101" pitchFamily="2" charset="-122"/>
              </a:rPr>
              <a:t>‹#›</a:t>
            </a:fld>
            <a:endParaRPr lang="en-US" altLang="zh-CN" sz="1600" b="1" dirty="0">
              <a:solidFill>
                <a:schemeClr val="tx2"/>
              </a:solidFill>
              <a:latin typeface="Tw Cen MT" panose="020B0602020104020603" pitchFamily="34" charset="0"/>
              <a:ea typeface="华文仿宋" panose="02010600040101010101" pitchFamily="2" charset="-122"/>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solidFill>
          <a:schemeClr val="bg2"/>
        </a:solidFill>
        <a:effectLst/>
      </p:bgPr>
    </p:bg>
    <p:spTree>
      <p:nvGrpSpPr>
        <p:cNvPr id="1" name=""/>
        <p:cNvGrpSpPr/>
        <p:nvPr/>
      </p:nvGrpSpPr>
      <p:grpSpPr>
        <a:xfrm>
          <a:off x="0" y="0"/>
          <a:ext cx="0" cy="0"/>
          <a:chOff x="0" y="0"/>
          <a:chExt cx="0" cy="0"/>
        </a:xfrm>
      </p:grpSpPr>
      <p:sp>
        <p:nvSpPr>
          <p:cNvPr id="10" name="Rectangle 7"/>
          <p:cNvSpPr/>
          <p:nvPr/>
        </p:nvSpPr>
        <p:spPr>
          <a:xfrm>
            <a:off x="-9525" y="4681538"/>
            <a:ext cx="9145588" cy="9080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8"/>
          <p:cNvSpPr/>
          <p:nvPr/>
        </p:nvSpPr>
        <p:spPr>
          <a:xfrm>
            <a:off x="-9525" y="4773613"/>
            <a:ext cx="1463675" cy="7302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9"/>
          <p:cNvSpPr/>
          <p:nvPr/>
        </p:nvSpPr>
        <p:spPr>
          <a:xfrm>
            <a:off x="1544638" y="4765675"/>
            <a:ext cx="7591425" cy="7302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0"/>
          <p:cNvSpPr/>
          <p:nvPr/>
        </p:nvSpPr>
        <p:spPr>
          <a:xfrm>
            <a:off x="1447800" y="0"/>
            <a:ext cx="100013" cy="70294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3" name="Picture Placeholder 2"/>
          <p:cNvSpPr>
            <a:spLocks noGrp="1"/>
          </p:cNvSpPr>
          <p:nvPr>
            <p:ph type="pic" idx="1"/>
          </p:nvPr>
        </p:nvSpPr>
        <p:spPr>
          <a:xfrm>
            <a:off x="1557939" y="1"/>
            <a:ext cx="7587649" cy="4668526"/>
          </a:xfrm>
          <a:solidFill>
            <a:schemeClr val="tx2">
              <a:shade val="50000"/>
            </a:schemeClr>
          </a:solidFill>
          <a:ln>
            <a:noFill/>
          </a:ln>
        </p:spPr>
        <p:txBody>
          <a:bodyPr vert="horz" wrap="square" lIns="103419" tIns="51709" rIns="103419" bIns="51709" numCol="1" anchor="t" anchorCtr="0" compatLnSpc="1">
            <a:normAutofit/>
          </a:bodyPr>
          <a:lstStyle>
            <a:lvl1pPr eaLnBrk="1" latinLnBrk="0" hangingPunct="1">
              <a:buNone/>
              <a:defRPr kumimoji="0" lang="zh-CN" sz="3600"/>
            </a:lvl1pPr>
          </a:lstStyle>
          <a:p>
            <a:pPr marL="360680" marR="0" lvl="0" indent="-360680" algn="l" defTabSz="914400" rtl="0" eaLnBrk="1" fontAlgn="base" latinLnBrk="0" hangingPunct="1">
              <a:lnSpc>
                <a:spcPct val="100000"/>
              </a:lnSpc>
              <a:spcBef>
                <a:spcPts val="790"/>
              </a:spcBef>
              <a:spcAft>
                <a:spcPct val="0"/>
              </a:spcAft>
              <a:buClr>
                <a:schemeClr val="accent2"/>
              </a:buClr>
              <a:buSzPct val="60000"/>
              <a:buFont typeface="Wingdings" panose="05000000000000000000" pitchFamily="2" charset="2"/>
              <a:buNone/>
              <a:defRPr/>
            </a:pPr>
            <a:r>
              <a:rPr kumimoji="0" lang="zh-CN" altLang="en-US" sz="36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zh-CN" sz="36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600478" y="5617212"/>
            <a:ext cx="7316470" cy="702152"/>
          </a:xfrm>
        </p:spPr>
        <p:txBody>
          <a:bodyPr/>
          <a:lstStyle>
            <a:lvl1pPr marL="0" indent="0" eaLnBrk="1" latinLnBrk="0" hangingPunct="1">
              <a:buFontTx/>
              <a:buNone/>
              <a:defRPr kumimoji="0" lang="zh-CN" sz="1900"/>
            </a:lvl1pPr>
            <a:lvl2pPr eaLnBrk="1" latinLnBrk="0" hangingPunct="1">
              <a:buFontTx/>
              <a:buNone/>
              <a:defRPr kumimoji="0" lang="zh-CN" sz="1400"/>
            </a:lvl2pPr>
            <a:lvl3pPr eaLnBrk="1" latinLnBrk="0" hangingPunct="1">
              <a:buFontTx/>
              <a:buNone/>
              <a:defRPr kumimoji="0" lang="zh-CN" sz="1100"/>
            </a:lvl3pPr>
            <a:lvl4pPr eaLnBrk="1" latinLnBrk="0" hangingPunct="1">
              <a:buFontTx/>
              <a:buNone/>
              <a:defRPr kumimoji="0" lang="zh-CN" sz="1000"/>
            </a:lvl4pPr>
            <a:lvl5pPr eaLnBrk="1" latinLnBrk="0" hangingPunct="1">
              <a:buFontTx/>
              <a:buNone/>
              <a:defRPr kumimoji="0" lang="zh-CN" sz="1000"/>
            </a:lvl5pPr>
          </a:lstStyle>
          <a:p>
            <a:pPr lvl="0"/>
            <a:r>
              <a:rPr lang="zh-CN" altLang="en-US"/>
              <a:t>单击此处编辑母版文本样式</a:t>
            </a:r>
          </a:p>
        </p:txBody>
      </p:sp>
      <p:sp>
        <p:nvSpPr>
          <p:cNvPr id="2" name="Title 1"/>
          <p:cNvSpPr>
            <a:spLocks noGrp="1"/>
          </p:cNvSpPr>
          <p:nvPr>
            <p:ph type="title"/>
          </p:nvPr>
        </p:nvSpPr>
        <p:spPr>
          <a:xfrm>
            <a:off x="1600478" y="4837043"/>
            <a:ext cx="7316470" cy="624136"/>
          </a:xfrm>
        </p:spPr>
        <p:txBody>
          <a:bodyPr anchor="ctr"/>
          <a:lstStyle>
            <a:lvl1pPr algn="l" eaLnBrk="1" latinLnBrk="0" hangingPunct="1">
              <a:buNone/>
              <a:defRPr kumimoji="0" lang="zh-CN" sz="3200" b="0">
                <a:solidFill>
                  <a:srgbClr val="FFFFFF"/>
                </a:solidFill>
              </a:defRPr>
            </a:lvl1pPr>
          </a:lstStyle>
          <a:p>
            <a:r>
              <a:rPr lang="zh-CN" altLang="en-US"/>
              <a:t>单击此处编辑母版标题样式</a:t>
            </a:r>
          </a:p>
        </p:txBody>
      </p:sp>
      <p:sp>
        <p:nvSpPr>
          <p:cNvPr id="15" name="Date Placeholder 11"/>
          <p:cNvSpPr>
            <a:spLocks noGrp="1"/>
          </p:cNvSpPr>
          <p:nvPr>
            <p:ph type="dt" sz="half" idx="12"/>
          </p:nvPr>
        </p:nvSpPr>
        <p:spPr>
          <a:xfrm>
            <a:off x="6249988" y="6397625"/>
            <a:ext cx="2667000" cy="374650"/>
          </a:xfrm>
          <a:prstGeom prst="rect">
            <a:avLst/>
          </a:prstGeom>
        </p:spPr>
        <p:txBody>
          <a:bodyPr vert="horz" lIns="103419" tIns="51709" rIns="103419" bIns="51709" rtlCol="0" anchor="ctr" anchorCtr="0"/>
          <a:lstStyle>
            <a:lvl1pPr>
              <a:defRPr/>
            </a:lvl1pPr>
          </a:lstStyle>
          <a:p>
            <a:pPr marL="0" marR="0" indent="0" defTabSz="914400" rtl="0">
              <a:lnSpc>
                <a:spcPct val="100000"/>
              </a:lnSpc>
              <a:buClrTx/>
              <a:buSzTx/>
              <a:buFontTx/>
              <a:buNone/>
              <a:defRPr/>
            </a:pPr>
            <a:fld id="{E5483603-7BD0-4C6B-A9A3-F31A1E1D3467}" type="datetime1">
              <a:rPr kumimoji="0" lang="zh-CN" altLang="en-US" b="0" i="0" kern="1200" cap="none" spc="0" normalizeH="0" baseline="0" noProof="0">
                <a:latin typeface="+mn-lt"/>
                <a:ea typeface="+mn-ea"/>
                <a:cs typeface="+mn-cs"/>
              </a:rPr>
              <a:t>2018/9/20</a:t>
            </a:fld>
            <a:endParaRPr kumimoji="0" lang="zh-CN" b="0" i="0" kern="1200" cap="none" spc="0" normalizeH="0" baseline="0" noProof="0">
              <a:latin typeface="+mn-lt"/>
              <a:ea typeface="+mn-ea"/>
              <a:cs typeface="+mn-cs"/>
            </a:endParaRPr>
          </a:p>
        </p:txBody>
      </p:sp>
      <p:sp>
        <p:nvSpPr>
          <p:cNvPr id="16" name="Slide Number Placeholder 12"/>
          <p:cNvSpPr>
            <a:spLocks noGrp="1"/>
          </p:cNvSpPr>
          <p:nvPr>
            <p:ph type="sldNum" sz="quarter" idx="4"/>
          </p:nvPr>
        </p:nvSpPr>
        <p:spPr>
          <a:xfrm>
            <a:off x="0" y="4778375"/>
            <a:ext cx="1447800" cy="681038"/>
          </a:xfrm>
          <a:prstGeom prst="rect">
            <a:avLst/>
          </a:prstGeom>
        </p:spPr>
        <p:txBody>
          <a:bodyPr vert="horz" lIns="103419" tIns="51709" rIns="103419" bIns="51709" rtlCol="0" anchor="ctr" anchorCtr="0"/>
          <a:lstStyle/>
          <a:p>
            <a:pPr algn="ctr" eaLnBrk="1" hangingPunct="1"/>
            <a:fld id="{9A0DB2DC-4C9A-4742-B13C-FB6460FD3503}" type="slidenum">
              <a:rPr lang="en-US" altLang="zh-CN" sz="3200" b="1" dirty="0">
                <a:solidFill>
                  <a:srgbClr val="FFFFFF"/>
                </a:solidFill>
                <a:latin typeface="Tw Cen MT" panose="020B0602020104020603" pitchFamily="34" charset="0"/>
                <a:ea typeface="华文仿宋" panose="02010600040101010101" pitchFamily="2" charset="-122"/>
              </a:rPr>
              <a:t>‹#›</a:t>
            </a:fld>
            <a:endParaRPr lang="en-US" altLang="zh-CN" sz="3200" b="1" dirty="0">
              <a:solidFill>
                <a:srgbClr val="FFFFFF"/>
              </a:solidFill>
              <a:latin typeface="Tw Cen MT" panose="020B0602020104020603" pitchFamily="34" charset="0"/>
              <a:ea typeface="华文仿宋" panose="02010600040101010101" pitchFamily="2" charset="-122"/>
            </a:endParaRPr>
          </a:p>
        </p:txBody>
      </p:sp>
      <p:sp>
        <p:nvSpPr>
          <p:cNvPr id="17" name="Footer Placeholder 13"/>
          <p:cNvSpPr>
            <a:spLocks noGrp="1"/>
          </p:cNvSpPr>
          <p:nvPr>
            <p:ph type="ftr" sz="quarter" idx="3"/>
          </p:nvPr>
        </p:nvSpPr>
        <p:spPr>
          <a:xfrm>
            <a:off x="1600200" y="6397625"/>
            <a:ext cx="4573588" cy="373063"/>
          </a:xfrm>
          <a:prstGeom prst="rect">
            <a:avLst/>
          </a:prstGeom>
        </p:spPr>
        <p:txBody>
          <a:bodyPr vert="horz" lIns="103419" tIns="51709" rIns="103419" bIns="51709" rtlCol="0" anchor="ctr"/>
          <a:lstStyle>
            <a:lvl1pPr>
              <a:defRPr/>
            </a:lvl1pPr>
          </a:lstStyle>
          <a:p>
            <a:pPr marL="0" marR="0" indent="0" defTabSz="914400" rtl="0">
              <a:lnSpc>
                <a:spcPct val="100000"/>
              </a:lnSpc>
              <a:buClrTx/>
              <a:buSzTx/>
              <a:buFontTx/>
              <a:buNone/>
              <a:defRPr/>
            </a:pPr>
            <a:endParaRPr kumimoji="0" lang="zh-CN" b="0" i="0" kern="1200" cap="none" spc="0" normalizeH="0" baseline="0" noProof="0">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pPr fontAlgn="base"/>
            <a:r>
              <a:rPr lang="zh-CN" altLang="en-US" strike="noStrike" noProof="1"/>
              <a:t>单击此处编辑母版标题样式</a:t>
            </a:r>
            <a:endParaRPr lang="en-US" strike="noStrike" noProof="1"/>
          </a:p>
        </p:txBody>
      </p:sp>
      <p:sp>
        <p:nvSpPr>
          <p:cNvPr id="3" name="KSO_BC1"/>
          <p:cNvSpPr>
            <a:spLocks noGrp="1"/>
          </p:cNvSpPr>
          <p:nvPr>
            <p:ph idx="1"/>
          </p:nvPr>
        </p:nvSpPr>
        <p:spPr/>
        <p:txBody>
          <a:bodyPr/>
          <a:lstStyle>
            <a:lvl1pPr>
              <a:defRPr>
                <a:solidFill>
                  <a:schemeClr val="accent1"/>
                </a:solidFill>
              </a:defRPr>
            </a:lvl1pPr>
          </a:lstStyle>
          <a:p>
            <a:pPr lvl="0" fontAlgn="base"/>
            <a:r>
              <a:rPr lang="zh-CN" altLang="en-US" strike="noStrike" noProof="1"/>
              <a:t>单击此处编辑母版文本样式</a:t>
            </a:r>
          </a:p>
          <a:p>
            <a:pPr lvl="1" fontAlgn="base"/>
            <a:r>
              <a:rPr lang="zh-CN" altLang="en-US" strike="noStrike" noProof="1"/>
              <a:t>第二级</a:t>
            </a:r>
          </a:p>
        </p:txBody>
      </p:sp>
      <p:sp>
        <p:nvSpPr>
          <p:cNvPr id="9" name="KSO_FD"/>
          <p:cNvSpPr>
            <a:spLocks noGrp="1"/>
          </p:cNvSpPr>
          <p:nvPr>
            <p:ph type="dt" sz="half" idx="2"/>
          </p:nvPr>
        </p:nvSpPr>
        <p:spPr>
          <a:xfrm>
            <a:off x="1259150" y="6649066"/>
            <a:ext cx="2057829" cy="372764"/>
          </a:xfrm>
          <a:prstGeom prst="rect">
            <a:avLst/>
          </a:prstGeom>
        </p:spPr>
        <p:txBody>
          <a:bodyPr/>
          <a:lstStyle>
            <a:lvl1pPr>
              <a:buFontTx/>
              <a:buNone/>
              <a:defRPr>
                <a:latin typeface="Arial" panose="020B0604020202020204" pitchFamily="34" charset="0"/>
                <a:ea typeface="宋体" panose="02010600030101010101" pitchFamily="2" charset="-122"/>
              </a:defRPr>
            </a:lvl1pPr>
          </a:lstStyle>
          <a:p>
            <a:pPr marL="0" marR="0" lvl="0" indent="0" algn="l" defTabSz="914400" rtl="0" eaLnBrk="1" fontAlgn="base" latinLnBrk="0" hangingPunct="1">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KSO_FT"/>
          <p:cNvSpPr>
            <a:spLocks noGrp="1"/>
          </p:cNvSpPr>
          <p:nvPr>
            <p:ph type="ftr" sz="quarter" idx="3"/>
          </p:nvPr>
        </p:nvSpPr>
        <p:spPr>
          <a:xfrm>
            <a:off x="4860350" y="5428916"/>
            <a:ext cx="3086743" cy="372764"/>
          </a:xfrm>
          <a:prstGeom prst="rect">
            <a:avLst/>
          </a:prstGeom>
        </p:spPr>
        <p:txBody>
          <a:bodyPr vert="horz" lIns="81537" tIns="40769" rIns="81537" bIns="40769" rtlCol="0" anchor="ctr"/>
          <a:lstStyle>
            <a:lvl1pPr>
              <a:defRPr/>
            </a:lvl1pPr>
          </a:lstStyle>
          <a:p>
            <a:pPr marL="0" marR="0" indent="0" defTabSz="914400" rtl="0" eaLnBrk="1" fontAlgn="auto" latinLnBrk="0" hangingPunct="1">
              <a:buClrTx/>
              <a:buSzTx/>
              <a:buFontTx/>
              <a:defRPr/>
            </a:pPr>
            <a:endParaRPr kumimoji="0" lang="zh-CN" altLang="en-US" i="0" kern="1200" cap="none" spc="0" normalizeH="0" baseline="0" noProof="0">
              <a:latin typeface="+mn-lt"/>
              <a:ea typeface="+mn-ea"/>
              <a:cs typeface="+mn-cs"/>
            </a:endParaRPr>
          </a:p>
        </p:txBody>
      </p:sp>
      <p:sp>
        <p:nvSpPr>
          <p:cNvPr id="12" name="KSO_FN"/>
          <p:cNvSpPr>
            <a:spLocks noGrp="1"/>
          </p:cNvSpPr>
          <p:nvPr>
            <p:ph type="sldNum" sz="quarter" idx="4"/>
          </p:nvPr>
        </p:nvSpPr>
        <p:spPr>
          <a:xfrm>
            <a:off x="7088076" y="6649066"/>
            <a:ext cx="2057829" cy="372764"/>
          </a:xfrm>
          <a:prstGeom prst="rect">
            <a:avLst/>
          </a:prstGeom>
        </p:spPr>
        <p:txBody>
          <a:bodyPr vert="horz" wrap="square" lIns="81537" tIns="40769" rIns="81537" bIns="40769" numCol="1" anchor="t" anchorCtr="0" compatLnSpc="1"/>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ea"/>
              </a:rPr>
              <a:t>‹#›</a:t>
            </a:fld>
            <a:endParaRPr lang="zh-CN" altLang="en-US" strike="noStrike" noProof="1">
              <a:latin typeface="Arial" panose="020B0604020202020204" pitchFamily="34" charset="0"/>
              <a:ea typeface="宋体" panose="02010600030101010101" pitchFamily="2" charset="-122"/>
            </a:endParaRPr>
          </a:p>
        </p:txBody>
      </p:sp>
    </p:spTree>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xAndMedia" preserve="1">
  <p:cSld name="标题，文本与媒体剪辑">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文本占位符 2"/>
          <p:cNvSpPr>
            <a:spLocks noGrp="1"/>
          </p:cNvSpPr>
          <p:nvPr>
            <p:ph type="body" sz="half" idx="1"/>
          </p:nvPr>
        </p:nvSpPr>
        <p:spPr>
          <a:xfrm>
            <a:off x="628781" y="1869237"/>
            <a:ext cx="3887010" cy="44552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媒体占位符 3"/>
          <p:cNvSpPr>
            <a:spLocks noGrp="1"/>
          </p:cNvSpPr>
          <p:nvPr>
            <p:ph type="media" sz="half" idx="2"/>
          </p:nvPr>
        </p:nvSpPr>
        <p:spPr>
          <a:xfrm>
            <a:off x="4630114" y="1869237"/>
            <a:ext cx="3887010" cy="4455287"/>
          </a:xfrm>
        </p:spPr>
        <p:txBody>
          <a:bodyPr/>
          <a:lstStyle/>
          <a:p>
            <a:pPr marL="0" marR="0" lvl="0" indent="0" algn="l" defTabSz="0" rtl="0" eaLnBrk="1" fontAlgn="base" latinLnBrk="0" hangingPunct="1">
              <a:spcBef>
                <a:spcPts val="700"/>
              </a:spcBef>
              <a:spcAft>
                <a:spcPct val="0"/>
              </a:spcAft>
              <a:buClr>
                <a:schemeClr val="accent2"/>
              </a:buClr>
              <a:buSzPct val="60000"/>
              <a:buFont typeface="Wingdings" panose="05000000000000000000" pitchFamily="2" charset="2"/>
              <a:buNone/>
              <a:defRPr/>
            </a:pPr>
            <a:endParaRPr kumimoji="0" lang="zh-CN" altLang="en-US" sz="2000" b="1" i="0" u="none" strike="noStrike" kern="1200" cap="none" spc="0" normalizeH="0" baseline="0" noProof="1">
              <a:ln>
                <a:noFill/>
              </a:ln>
              <a:solidFill>
                <a:schemeClr val="tx1"/>
              </a:solidFill>
              <a:effectLst/>
              <a:uLnTx/>
              <a:uFillTx/>
              <a:latin typeface="+mn-lt"/>
              <a:ea typeface="+mn-ea"/>
              <a:cs typeface="+mn-cs"/>
              <a:sym typeface="Tw Cen MT" panose="020B0602020104020603" pitchFamily="34" charset="0"/>
            </a:endParaRPr>
          </a:p>
        </p:txBody>
      </p:sp>
      <p:sp>
        <p:nvSpPr>
          <p:cNvPr id="5" name="页脚占位符 4"/>
          <p:cNvSpPr>
            <a:spLocks noGrp="1"/>
          </p:cNvSpPr>
          <p:nvPr>
            <p:ph type="ftr" sz="quarter" idx="10"/>
          </p:nvPr>
        </p:nvSpPr>
        <p:spPr>
          <a:xfrm>
            <a:off x="4860350" y="5428916"/>
            <a:ext cx="3086743" cy="372764"/>
          </a:xfrm>
          <a:prstGeom prst="rect">
            <a:avLst/>
          </a:prstGeom>
        </p:spPr>
        <p:txBody>
          <a:bodyPr vert="horz" lIns="81537" tIns="40769" rIns="81537" bIns="40769" rtlCol="0" anchor="ctr"/>
          <a:lstStyle/>
          <a:p>
            <a:pPr marL="0" marR="0" indent="0" algn="r" defTabSz="914400" rtl="0" eaLnBrk="1" fontAlgn="base" latinLnBrk="0" hangingPunct="1">
              <a:spcBef>
                <a:spcPct val="0"/>
              </a:spcBef>
              <a:spcAft>
                <a:spcPct val="0"/>
              </a:spcAft>
              <a:buClrTx/>
              <a:buSzTx/>
              <a:buFont typeface="Arial" panose="020B0604020202020204" pitchFamily="34" charset="0"/>
              <a:buNone/>
              <a:defRPr/>
            </a:pPr>
            <a:endParaRPr kumimoji="0" sz="1400" i="0" kern="1200" cap="none" spc="0" normalizeH="0" baseline="0" noProof="0">
              <a:solidFill>
                <a:schemeClr val="tx2"/>
              </a:solidFill>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12"/>
          <p:cNvSpPr>
            <a:spLocks noGrp="1"/>
          </p:cNvSpPr>
          <p:nvPr>
            <p:ph type="body" idx="1"/>
          </p:nvPr>
        </p:nvSpPr>
        <p:spPr>
          <a:xfrm>
            <a:off x="612775" y="1846263"/>
            <a:ext cx="8154988" cy="4425950"/>
          </a:xfrm>
          <a:prstGeom prst="rect">
            <a:avLst/>
          </a:prstGeom>
          <a:noFill/>
          <a:ln w="9525">
            <a:noFill/>
          </a:ln>
        </p:spPr>
        <p:txBody>
          <a:bodyPr lIns="103419" tIns="51709" rIns="103419" bIns="51709"/>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4" name="Date Placeholder 13"/>
          <p:cNvSpPr>
            <a:spLocks noGrp="1"/>
          </p:cNvSpPr>
          <p:nvPr>
            <p:ph type="dt" sz="half" idx="2"/>
          </p:nvPr>
        </p:nvSpPr>
        <p:spPr>
          <a:xfrm>
            <a:off x="6097588" y="6397625"/>
            <a:ext cx="2667000" cy="374650"/>
          </a:xfrm>
          <a:prstGeom prst="rect">
            <a:avLst/>
          </a:prstGeom>
        </p:spPr>
        <p:txBody>
          <a:bodyPr vert="horz" lIns="103419" tIns="51709" rIns="103419" bIns="51709" anchor="ctr" anchorCtr="0"/>
          <a:lstStyle>
            <a:lvl1pPr algn="l" eaLnBrk="1" fontAlgn="auto" latinLnBrk="0" hangingPunct="1">
              <a:spcBef>
                <a:spcPts val="0"/>
              </a:spcBef>
              <a:spcAft>
                <a:spcPts val="0"/>
              </a:spcAft>
              <a:defRPr kumimoji="0" lang="zh-CN" sz="1600">
                <a:solidFill>
                  <a:schemeClr val="tx2"/>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60F559CF-3A95-4BF4-9881-0EDD68418677}" type="datetime1">
              <a:rPr kumimoji="0" lang="zh-CN" altLang="en-US" sz="1600" b="0" i="0" u="none" strike="noStrike" kern="1200" cap="none" spc="0" normalizeH="0" baseline="0" noProof="0">
                <a:ln>
                  <a:noFill/>
                </a:ln>
                <a:solidFill>
                  <a:schemeClr val="tx2"/>
                </a:solidFill>
                <a:effectLst/>
                <a:uLnTx/>
                <a:uFillTx/>
                <a:latin typeface="+mn-lt"/>
                <a:ea typeface="+mn-ea"/>
                <a:cs typeface="+mn-cs"/>
              </a:rPr>
              <a:t>2018/9/20</a:t>
            </a:fld>
            <a:endParaRPr kumimoji="0" lang="zh-CN" sz="1600" b="0" i="0" u="none" strike="noStrike" kern="1200" cap="none" spc="0" normalizeH="0" baseline="0" noProof="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609600" y="6397625"/>
            <a:ext cx="5422900" cy="373063"/>
          </a:xfrm>
          <a:prstGeom prst="rect">
            <a:avLst/>
          </a:prstGeom>
        </p:spPr>
        <p:txBody>
          <a:bodyPr vert="horz" lIns="103419" tIns="51709" rIns="103419" bIns="51709" anchor="ctr"/>
          <a:lstStyle>
            <a:lvl1pPr algn="r" eaLnBrk="1" fontAlgn="auto" latinLnBrk="0" hangingPunct="1">
              <a:spcBef>
                <a:spcPts val="0"/>
              </a:spcBef>
              <a:spcAft>
                <a:spcPts val="0"/>
              </a:spcAft>
              <a:defRPr kumimoji="0" lang="zh-CN" sz="1600">
                <a:solidFill>
                  <a:schemeClr val="tx2"/>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sz="1600" b="0" i="0" u="none" strike="noStrike" kern="1200" cap="none" spc="0" normalizeH="0" baseline="0" noProof="0">
              <a:ln>
                <a:noFill/>
              </a:ln>
              <a:solidFill>
                <a:schemeClr val="tx2"/>
              </a:solidFill>
              <a:effectLst/>
              <a:uLnTx/>
              <a:uFillTx/>
              <a:latin typeface="+mn-lt"/>
              <a:ea typeface="+mn-ea"/>
              <a:cs typeface="+mn-cs"/>
            </a:endParaRPr>
          </a:p>
        </p:txBody>
      </p:sp>
      <p:sp>
        <p:nvSpPr>
          <p:cNvPr id="7" name="Rectangle 6"/>
          <p:cNvSpPr/>
          <p:nvPr userDrawn="1"/>
        </p:nvSpPr>
        <p:spPr>
          <a:xfrm>
            <a:off x="0" y="1495425"/>
            <a:ext cx="9145588" cy="3270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8" name="Rectangle 7"/>
          <p:cNvSpPr/>
          <p:nvPr userDrawn="1"/>
        </p:nvSpPr>
        <p:spPr>
          <a:xfrm>
            <a:off x="0" y="1220788"/>
            <a:ext cx="533400" cy="233363"/>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9" name="Rectangle 8"/>
          <p:cNvSpPr/>
          <p:nvPr userDrawn="1"/>
        </p:nvSpPr>
        <p:spPr>
          <a:xfrm>
            <a:off x="590550" y="1220788"/>
            <a:ext cx="8555038" cy="233363"/>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3419" tIns="51709" rIns="103419" bIns="51709"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sz="1800" b="0" i="0" u="none" strike="noStrike" kern="1200" cap="none" spc="0" normalizeH="0" baseline="0" noProof="0">
              <a:ln>
                <a:noFill/>
              </a:ln>
              <a:solidFill>
                <a:schemeClr val="lt1"/>
              </a:solidFill>
              <a:effectLst/>
              <a:uLnTx/>
              <a:uFillTx/>
              <a:latin typeface="+mn-lt"/>
              <a:ea typeface="+mn-ea"/>
              <a:cs typeface="+mn-cs"/>
            </a:endParaRPr>
          </a:p>
        </p:txBody>
      </p:sp>
      <p:sp>
        <p:nvSpPr>
          <p:cNvPr id="23" name="Slide Number Placeholder 22"/>
          <p:cNvSpPr>
            <a:spLocks noGrp="1"/>
          </p:cNvSpPr>
          <p:nvPr>
            <p:ph type="sldNum" sz="quarter" idx="4"/>
          </p:nvPr>
        </p:nvSpPr>
        <p:spPr>
          <a:xfrm>
            <a:off x="0" y="1324293"/>
            <a:ext cx="533400" cy="247650"/>
          </a:xfrm>
          <a:prstGeom prst="rect">
            <a:avLst/>
          </a:prstGeom>
        </p:spPr>
        <p:txBody>
          <a:bodyPr vert="horz" lIns="103419" tIns="51709" rIns="103419" bIns="51709" anchor="ctr" anchorCtr="0"/>
          <a:lstStyle/>
          <a:p>
            <a:pPr lvl="0" algn="ctr" eaLnBrk="1" hangingPunct="1"/>
            <a:fld id="{9A0DB2DC-4C9A-4742-B13C-FB6460FD3503}" type="slidenum">
              <a:rPr lang="en-US" altLang="zh-CN" sz="1600" b="1" dirty="0">
                <a:solidFill>
                  <a:srgbClr val="FFFFFF"/>
                </a:solidFill>
                <a:latin typeface="Tw Cen MT" panose="020B0602020104020603" pitchFamily="34" charset="0"/>
                <a:ea typeface="华文仿宋" panose="02010600040101010101" pitchFamily="2" charset="-122"/>
              </a:rPr>
              <a:t>‹#›</a:t>
            </a:fld>
            <a:endParaRPr lang="en-US" altLang="zh-CN" sz="1600" b="1" dirty="0">
              <a:solidFill>
                <a:srgbClr val="FFFFFF"/>
              </a:solidFill>
              <a:latin typeface="Tw Cen MT" panose="020B0602020104020603" pitchFamily="34" charset="0"/>
              <a:ea typeface="华文仿宋" panose="02010600040101010101" pitchFamily="2" charset="-122"/>
            </a:endParaRPr>
          </a:p>
        </p:txBody>
      </p:sp>
      <p:sp>
        <p:nvSpPr>
          <p:cNvPr id="1033" name="Title Placeholder 21"/>
          <p:cNvSpPr>
            <a:spLocks noGrp="1"/>
          </p:cNvSpPr>
          <p:nvPr>
            <p:ph type="title"/>
          </p:nvPr>
        </p:nvSpPr>
        <p:spPr>
          <a:xfrm>
            <a:off x="593953" y="17145"/>
            <a:ext cx="8155305" cy="1029970"/>
          </a:xfrm>
          <a:prstGeom prst="rect">
            <a:avLst/>
          </a:prstGeom>
          <a:noFill/>
          <a:ln w="9525">
            <a:noFill/>
          </a:ln>
        </p:spPr>
        <p:txBody>
          <a:bodyPr lIns="103419" tIns="51709" rIns="103419" bIns="51709" anchor="b"/>
          <a:lstStyle/>
          <a:p>
            <a:pPr lvl="0"/>
            <a:r>
              <a:rPr lang="zh-CN" altLang="en-US" dirty="0"/>
              <a:t>单击此处编辑母版标题样式</a:t>
            </a:r>
            <a:endParaRPr lang="en-US" altLang="zh-CN" dirty="0"/>
          </a:p>
        </p:txBody>
      </p:sp>
      <p:pic>
        <p:nvPicPr>
          <p:cNvPr id="11" name="图片 10"/>
          <p:cNvPicPr/>
          <p:nvPr userDrawn="1"/>
        </p:nvPicPr>
        <p:blipFill>
          <a:blip r:embed="rId12" cstate="print">
            <a:extLst>
              <a:ext uri="{28A0092B-C50C-407E-A947-70E740481C1C}">
                <a14:useLocalDpi xmlns:a14="http://schemas.microsoft.com/office/drawing/2010/main" val="0"/>
              </a:ext>
            </a:extLst>
          </a:blip>
          <a:stretch>
            <a:fillRect/>
          </a:stretch>
        </p:blipFill>
        <p:spPr>
          <a:xfrm>
            <a:off x="7885162" y="177285"/>
            <a:ext cx="1130795" cy="5758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sldNum="0" hdr="0" ftr="0" dt="0"/>
  <p:txStyles>
    <p:title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p:titleStyle>
    <p:bodyStyle>
      <a:lvl1pPr marL="360680" indent="-360680" algn="l" rtl="0" eaLnBrk="0" fontAlgn="base" hangingPunct="0">
        <a:spcBef>
          <a:spcPts val="790"/>
        </a:spcBef>
        <a:spcAft>
          <a:spcPct val="0"/>
        </a:spcAft>
        <a:buClr>
          <a:schemeClr val="accent2"/>
        </a:buClr>
        <a:buSzPct val="60000"/>
        <a:buFont typeface="Wingdings" panose="05000000000000000000" pitchFamily="2" charset="2"/>
        <a:buChar char=""/>
        <a:defRPr lang="zh-CN" sz="3300" kern="1200">
          <a:solidFill>
            <a:schemeClr val="tx1"/>
          </a:solidFill>
          <a:latin typeface="+mn-lt"/>
          <a:ea typeface="+mn-ea"/>
          <a:cs typeface="+mn-cs"/>
        </a:defRPr>
      </a:lvl1pPr>
      <a:lvl2pPr marL="723265" indent="-308610" algn="l" rtl="0" eaLnBrk="0" fontAlgn="base" hangingPunct="0">
        <a:spcBef>
          <a:spcPts val="620"/>
        </a:spcBef>
        <a:spcAft>
          <a:spcPct val="0"/>
        </a:spcAft>
        <a:buClr>
          <a:schemeClr val="accent1"/>
        </a:buClr>
        <a:buSzPct val="70000"/>
        <a:buFont typeface="Wingdings 2" panose="05020102010507070707" pitchFamily="18" charset="2"/>
        <a:buChar char=""/>
        <a:defRPr lang="zh-CN" sz="2900" kern="1200">
          <a:solidFill>
            <a:schemeClr val="tx1"/>
          </a:solidFill>
          <a:latin typeface="+mn-lt"/>
          <a:ea typeface="+mn-ea"/>
          <a:cs typeface="+mn-cs"/>
        </a:defRPr>
      </a:lvl2pPr>
      <a:lvl3pPr marL="1034415" indent="-258445" algn="l" rtl="0" eaLnBrk="0" fontAlgn="base" hangingPunct="0">
        <a:spcBef>
          <a:spcPts val="565"/>
        </a:spcBef>
        <a:spcAft>
          <a:spcPct val="0"/>
        </a:spcAft>
        <a:buClr>
          <a:schemeClr val="accent2"/>
        </a:buClr>
        <a:buSzPct val="75000"/>
        <a:buFont typeface="Wingdings" panose="05000000000000000000" pitchFamily="2" charset="2"/>
        <a:buChar char=""/>
        <a:defRPr lang="zh-CN" sz="2600" kern="1200">
          <a:solidFill>
            <a:schemeClr val="tx1"/>
          </a:solidFill>
          <a:latin typeface="+mn-lt"/>
          <a:ea typeface="+mn-ea"/>
          <a:cs typeface="+mn-cs"/>
        </a:defRPr>
      </a:lvl3pPr>
      <a:lvl4pPr marL="1551305" indent="-258445" algn="l" rtl="0" eaLnBrk="0" fontAlgn="base" hangingPunct="0">
        <a:spcBef>
          <a:spcPts val="450"/>
        </a:spcBef>
        <a:spcAft>
          <a:spcPct val="0"/>
        </a:spcAft>
        <a:buClr>
          <a:srgbClr val="EB641B"/>
        </a:buClr>
        <a:buSzPct val="75000"/>
        <a:buFont typeface="Wingdings" panose="05000000000000000000" pitchFamily="2" charset="2"/>
        <a:buChar char=""/>
        <a:defRPr lang="zh-CN" sz="2300" kern="1200">
          <a:solidFill>
            <a:schemeClr val="tx1"/>
          </a:solidFill>
          <a:latin typeface="+mn-lt"/>
          <a:ea typeface="+mn-ea"/>
          <a:cs typeface="+mn-cs"/>
        </a:defRPr>
      </a:lvl4pPr>
      <a:lvl5pPr marL="2068195" indent="-258445" algn="l" rtl="0" eaLnBrk="0" fontAlgn="base" hangingPunct="0">
        <a:spcBef>
          <a:spcPts val="450"/>
        </a:spcBef>
        <a:spcAft>
          <a:spcPct val="0"/>
        </a:spcAft>
        <a:buClr>
          <a:srgbClr val="39639D"/>
        </a:buClr>
        <a:buSzPct val="65000"/>
        <a:buFont typeface="Wingdings" panose="05000000000000000000" pitchFamily="2" charset="2"/>
        <a:buChar char=""/>
        <a:defRPr lang="zh-CN" sz="2300" kern="1200">
          <a:solidFill>
            <a:schemeClr val="tx1"/>
          </a:solidFill>
          <a:latin typeface="+mn-lt"/>
          <a:ea typeface="+mn-ea"/>
          <a:cs typeface="+mn-cs"/>
        </a:defRPr>
      </a:lvl5pPr>
      <a:lvl6pPr marL="2378710" indent="-258445" algn="l" rtl="0" eaLnBrk="1" latinLnBrk="0" hangingPunct="1">
        <a:spcBef>
          <a:spcPct val="20000"/>
        </a:spcBef>
        <a:buClr>
          <a:schemeClr val="accent1"/>
        </a:buClr>
        <a:buFont typeface="Wingdings" panose="05000000000000000000"/>
        <a:buNone/>
        <a:defRPr kumimoji="0" lang="zh-CN" sz="2000" kern="1200" baseline="0">
          <a:solidFill>
            <a:schemeClr val="tx1"/>
          </a:solidFill>
          <a:latin typeface="+mn-lt"/>
          <a:ea typeface="+mn-ea"/>
          <a:cs typeface="+mn-cs"/>
        </a:defRPr>
      </a:lvl6pPr>
      <a:lvl7pPr marL="2688590" indent="-258445" algn="l" rtl="0" eaLnBrk="1" latinLnBrk="0" hangingPunct="1">
        <a:spcBef>
          <a:spcPct val="20000"/>
        </a:spcBef>
        <a:buClr>
          <a:schemeClr val="accent2"/>
        </a:buClr>
        <a:buFont typeface="Wingdings" panose="05000000000000000000"/>
        <a:buChar char="§"/>
        <a:defRPr kumimoji="0" lang="zh-CN" sz="2000" kern="1200" baseline="0">
          <a:solidFill>
            <a:schemeClr val="tx1"/>
          </a:solidFill>
          <a:latin typeface="+mn-lt"/>
          <a:ea typeface="+mn-ea"/>
          <a:cs typeface="+mn-cs"/>
        </a:defRPr>
      </a:lvl7pPr>
      <a:lvl8pPr marL="2999105" indent="-258445" algn="l" rtl="0" eaLnBrk="1" latinLnBrk="0" hangingPunct="1">
        <a:spcBef>
          <a:spcPct val="20000"/>
        </a:spcBef>
        <a:buClr>
          <a:schemeClr val="accent3"/>
        </a:buClr>
        <a:buFont typeface="Wingdings" panose="05000000000000000000"/>
        <a:buChar char="§"/>
        <a:defRPr kumimoji="0" lang="zh-CN" sz="2000" kern="1200" baseline="0">
          <a:solidFill>
            <a:schemeClr val="tx1"/>
          </a:solidFill>
          <a:latin typeface="+mn-lt"/>
          <a:ea typeface="+mn-ea"/>
          <a:cs typeface="+mn-cs"/>
        </a:defRPr>
      </a:lvl8pPr>
      <a:lvl9pPr marL="3309620" indent="-258445" algn="l" rtl="0" eaLnBrk="1" latinLnBrk="0" hangingPunct="1">
        <a:spcBef>
          <a:spcPct val="20000"/>
        </a:spcBef>
        <a:buClr>
          <a:schemeClr val="accent4"/>
        </a:buClr>
        <a:buFont typeface="Wingdings" panose="05000000000000000000"/>
        <a:buChar char="§"/>
        <a:defRPr kumimoji="0" lang="zh-CN" sz="2000" kern="1200" baseline="0">
          <a:solidFill>
            <a:schemeClr val="tx1"/>
          </a:solidFill>
          <a:latin typeface="+mn-lt"/>
          <a:ea typeface="+mn-ea"/>
          <a:cs typeface="+mn-cs"/>
        </a:defRPr>
      </a:lvl9pPr>
    </p:bodyStyle>
    <p:otherStyle>
      <a:lvl1pPr marL="0" algn="l" rtl="0" eaLnBrk="1" latinLnBrk="0" hangingPunct="1">
        <a:defRPr kumimoji="0" lang="zh-CN" kern="1200">
          <a:solidFill>
            <a:schemeClr val="tx1"/>
          </a:solidFill>
          <a:latin typeface="+mn-lt"/>
          <a:ea typeface="+mn-ea"/>
          <a:cs typeface="+mn-cs"/>
        </a:defRPr>
      </a:lvl1pPr>
      <a:lvl2pPr marL="516890" algn="l" rtl="0" eaLnBrk="1" latinLnBrk="0" hangingPunct="1">
        <a:defRPr kumimoji="0" lang="zh-CN" kern="1200">
          <a:solidFill>
            <a:schemeClr val="tx1"/>
          </a:solidFill>
          <a:latin typeface="+mn-lt"/>
          <a:ea typeface="+mn-ea"/>
          <a:cs typeface="+mn-cs"/>
        </a:defRPr>
      </a:lvl2pPr>
      <a:lvl3pPr marL="1034415" algn="l" rtl="0" eaLnBrk="1" latinLnBrk="0" hangingPunct="1">
        <a:defRPr kumimoji="0" lang="zh-CN" kern="1200">
          <a:solidFill>
            <a:schemeClr val="tx1"/>
          </a:solidFill>
          <a:latin typeface="+mn-lt"/>
          <a:ea typeface="+mn-ea"/>
          <a:cs typeface="+mn-cs"/>
        </a:defRPr>
      </a:lvl3pPr>
      <a:lvl4pPr marL="1551305" algn="l" rtl="0" eaLnBrk="1" latinLnBrk="0" hangingPunct="1">
        <a:defRPr kumimoji="0" lang="zh-CN" kern="1200">
          <a:solidFill>
            <a:schemeClr val="tx1"/>
          </a:solidFill>
          <a:latin typeface="+mn-lt"/>
          <a:ea typeface="+mn-ea"/>
          <a:cs typeface="+mn-cs"/>
        </a:defRPr>
      </a:lvl4pPr>
      <a:lvl5pPr marL="2068195" algn="l" rtl="0" eaLnBrk="1" latinLnBrk="0" hangingPunct="1">
        <a:defRPr kumimoji="0" lang="zh-CN" kern="1200">
          <a:solidFill>
            <a:schemeClr val="tx1"/>
          </a:solidFill>
          <a:latin typeface="+mn-lt"/>
          <a:ea typeface="+mn-ea"/>
          <a:cs typeface="+mn-cs"/>
        </a:defRPr>
      </a:lvl5pPr>
      <a:lvl6pPr marL="2585720" algn="l" rtl="0" eaLnBrk="1" latinLnBrk="0" hangingPunct="1">
        <a:defRPr kumimoji="0" lang="zh-CN" kern="1200">
          <a:solidFill>
            <a:schemeClr val="tx1"/>
          </a:solidFill>
          <a:latin typeface="+mn-lt"/>
          <a:ea typeface="+mn-ea"/>
          <a:cs typeface="+mn-cs"/>
        </a:defRPr>
      </a:lvl6pPr>
      <a:lvl7pPr marL="3102610" algn="l" rtl="0" eaLnBrk="1" latinLnBrk="0" hangingPunct="1">
        <a:defRPr kumimoji="0" lang="zh-CN" kern="1200">
          <a:solidFill>
            <a:schemeClr val="tx1"/>
          </a:solidFill>
          <a:latin typeface="+mn-lt"/>
          <a:ea typeface="+mn-ea"/>
          <a:cs typeface="+mn-cs"/>
        </a:defRPr>
      </a:lvl7pPr>
      <a:lvl8pPr marL="3619500" algn="l" rtl="0" eaLnBrk="1" latinLnBrk="0" hangingPunct="1">
        <a:defRPr kumimoji="0" lang="zh-CN" kern="1200">
          <a:solidFill>
            <a:schemeClr val="tx1"/>
          </a:solidFill>
          <a:latin typeface="+mn-lt"/>
          <a:ea typeface="+mn-ea"/>
          <a:cs typeface="+mn-cs"/>
        </a:defRPr>
      </a:lvl8pPr>
      <a:lvl9pPr marL="4137025" algn="l" rtl="0" eaLnBrk="1" latinLnBrk="0" hangingPunct="1">
        <a:defRPr kumimoji="0" lang="zh-CN"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45.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79.wm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5" y="2858770"/>
            <a:ext cx="9147810" cy="795020"/>
          </a:xfrm>
          <a:prstGeom prst="rect">
            <a:avLst/>
          </a:prstGeom>
          <a:noFill/>
        </p:spPr>
        <p:txBody>
          <a:bodyPr wrap="square" lIns="103419" tIns="51709" rIns="103419" bIns="51709">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500" b="1" i="0" u="none" strike="noStrike" kern="1200" cap="none" spc="57"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reflection blurRad="6350" stA="50000" endA="300" endPos="50000" dist="76200" dir="5400000" sy="-100000" algn="bl" rotWithShape="0"/>
                </a:effectLst>
                <a:uLnTx/>
                <a:uFillTx/>
                <a:latin typeface="微软雅黑" panose="020B0503020204020204" pitchFamily="34" charset="-122"/>
                <a:ea typeface="微软雅黑" panose="020B0503020204020204" pitchFamily="34" charset="-122"/>
                <a:cs typeface="+mn-cs"/>
              </a:rPr>
              <a:t>交通信号控制相关知识分享</a:t>
            </a:r>
          </a:p>
        </p:txBody>
      </p:sp>
      <p:sp>
        <p:nvSpPr>
          <p:cNvPr id="5" name="矩形 4"/>
          <p:cNvSpPr/>
          <p:nvPr/>
        </p:nvSpPr>
        <p:spPr>
          <a:xfrm>
            <a:off x="1905" y="4831876"/>
            <a:ext cx="9147810" cy="683895"/>
          </a:xfrm>
          <a:prstGeom prst="rect">
            <a:avLst/>
          </a:prstGeom>
          <a:noFill/>
        </p:spPr>
        <p:txBody>
          <a:bodyPr wrap="square" lIns="103419" tIns="51709" rIns="103419" bIns="51709">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700" b="1" i="0" u="none" strike="noStrike" kern="1200" cap="none" spc="57"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reflection blurRad="6350" stA="50000" endA="300" endPos="50000" dist="76200" dir="5400000" sy="-100000" algn="bl" rotWithShape="0"/>
                </a:effectLst>
                <a:uLnTx/>
                <a:uFillTx/>
                <a:latin typeface="微软雅黑" panose="020B0503020204020204" pitchFamily="34" charset="-122"/>
                <a:ea typeface="微软雅黑" panose="020B0503020204020204" pitchFamily="34" charset="-122"/>
                <a:cs typeface="+mn-cs"/>
              </a:rPr>
              <a:t>智慧路口项目组</a:t>
            </a:r>
          </a:p>
        </p:txBody>
      </p:sp>
      <p:pic>
        <p:nvPicPr>
          <p:cNvPr id="3" name="图片 2"/>
          <p:cNvPicPr>
            <a:picLocks noChangeAspect="1"/>
          </p:cNvPicPr>
          <p:nvPr/>
        </p:nvPicPr>
        <p:blipFill>
          <a:blip r:embed="rId3"/>
          <a:srcRect l="11603" t="11142" r="12352" b="11142"/>
          <a:stretch>
            <a:fillRect/>
          </a:stretch>
        </p:blipFill>
        <p:spPr>
          <a:xfrm>
            <a:off x="1905" y="852805"/>
            <a:ext cx="3361055" cy="1863090"/>
          </a:xfrm>
          <a:prstGeom prst="rect">
            <a:avLst/>
          </a:prstGeom>
        </p:spPr>
      </p:pic>
      <p:pic>
        <p:nvPicPr>
          <p:cNvPr id="7" name="图片 6"/>
          <p:cNvPicPr>
            <a:picLocks noChangeAspect="1"/>
          </p:cNvPicPr>
          <p:nvPr/>
        </p:nvPicPr>
        <p:blipFill>
          <a:blip r:embed="rId4"/>
          <a:stretch>
            <a:fillRect/>
          </a:stretch>
        </p:blipFill>
        <p:spPr>
          <a:xfrm>
            <a:off x="3363595" y="852805"/>
            <a:ext cx="2649220" cy="1862455"/>
          </a:xfrm>
          <a:prstGeom prst="rect">
            <a:avLst/>
          </a:prstGeom>
        </p:spPr>
      </p:pic>
      <p:pic>
        <p:nvPicPr>
          <p:cNvPr id="9" name="图片 8"/>
          <p:cNvPicPr>
            <a:picLocks noChangeAspect="1"/>
          </p:cNvPicPr>
          <p:nvPr/>
        </p:nvPicPr>
        <p:blipFill>
          <a:blip r:embed="rId5"/>
          <a:stretch>
            <a:fillRect/>
          </a:stretch>
        </p:blipFill>
        <p:spPr>
          <a:xfrm>
            <a:off x="6012815" y="852805"/>
            <a:ext cx="3136900" cy="186309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7"/>
          <p:cNvSpPr>
            <a:spLocks noGrp="1"/>
          </p:cNvSpPr>
          <p:nvPr>
            <p:ph type="title"/>
          </p:nvPr>
        </p:nvSpPr>
        <p:spPr>
          <a:xfrm>
            <a:off x="449937" y="104522"/>
            <a:ext cx="8155305" cy="1029970"/>
          </a:xfrm>
        </p:spPr>
        <p:txBody>
          <a:bodyPr/>
          <a:lstStyle/>
          <a:p>
            <a:pPr lvl="0"/>
            <a:r>
              <a:rPr lang="zh-CN" altLang="en-US" dirty="0"/>
              <a:t>拥堵</a:t>
            </a:r>
            <a:r>
              <a:rPr lang="zh-CN" altLang="en-US" dirty="0" smtClean="0"/>
              <a:t>指数</a:t>
            </a:r>
            <a:endParaRPr lang="en-US" altLang="zh-CN" dirty="0"/>
          </a:p>
        </p:txBody>
      </p:sp>
      <p:sp>
        <p:nvSpPr>
          <p:cNvPr id="4" name="矩形 8"/>
          <p:cNvSpPr/>
          <p:nvPr/>
        </p:nvSpPr>
        <p:spPr>
          <a:xfrm>
            <a:off x="252413" y="1567815"/>
            <a:ext cx="9072909" cy="2720529"/>
          </a:xfrm>
          <a:prstGeom prst="rect">
            <a:avLst/>
          </a:prstGeom>
          <a:noFill/>
          <a:ln w="9525">
            <a:noFill/>
          </a:ln>
        </p:spPr>
        <p:txBody>
          <a:bodyPr wrap="square" lIns="103419" tIns="51709" rIns="103419" bIns="51709">
            <a:spAutoFit/>
          </a:bodyPr>
          <a:lstStyle>
            <a:lvl1pPr marL="360680" indent="-360680" algn="l" rtl="0" eaLnBrk="0" fontAlgn="base" hangingPunct="0">
              <a:spcBef>
                <a:spcPts val="790"/>
              </a:spcBef>
              <a:spcAft>
                <a:spcPct val="0"/>
              </a:spcAft>
              <a:buClr>
                <a:schemeClr val="accent2"/>
              </a:buClr>
              <a:buSzPct val="60000"/>
              <a:buFont typeface="Wingdings" panose="05000000000000000000" pitchFamily="2" charset="2"/>
              <a:buChar char=""/>
              <a:defRPr lang="zh-CN" sz="3300" kern="1200">
                <a:solidFill>
                  <a:schemeClr val="tx1"/>
                </a:solidFill>
                <a:latin typeface="+mn-lt"/>
                <a:ea typeface="+mn-ea"/>
                <a:cs typeface="+mn-cs"/>
              </a:defRPr>
            </a:lvl1pPr>
            <a:lvl2pPr marL="723265" indent="-308610" algn="l" rtl="0" eaLnBrk="0" fontAlgn="base" hangingPunct="0">
              <a:spcBef>
                <a:spcPts val="620"/>
              </a:spcBef>
              <a:spcAft>
                <a:spcPct val="0"/>
              </a:spcAft>
              <a:buClr>
                <a:schemeClr val="accent1"/>
              </a:buClr>
              <a:buSzPct val="70000"/>
              <a:buFont typeface="Wingdings 2" panose="05020102010507070707" pitchFamily="18" charset="2"/>
              <a:buChar char=""/>
              <a:defRPr lang="zh-CN" sz="2900" kern="1200">
                <a:solidFill>
                  <a:schemeClr val="tx1"/>
                </a:solidFill>
                <a:latin typeface="+mn-lt"/>
                <a:ea typeface="+mn-ea"/>
                <a:cs typeface="+mn-cs"/>
              </a:defRPr>
            </a:lvl2pPr>
            <a:lvl3pPr marL="1034415" indent="-258445" algn="l" rtl="0" eaLnBrk="0" fontAlgn="base" hangingPunct="0">
              <a:spcBef>
                <a:spcPts val="565"/>
              </a:spcBef>
              <a:spcAft>
                <a:spcPct val="0"/>
              </a:spcAft>
              <a:buClr>
                <a:schemeClr val="accent2"/>
              </a:buClr>
              <a:buSzPct val="75000"/>
              <a:buFont typeface="Wingdings" panose="05000000000000000000" pitchFamily="2" charset="2"/>
              <a:buChar char=""/>
              <a:defRPr lang="zh-CN" sz="2600" kern="1200">
                <a:solidFill>
                  <a:schemeClr val="tx1"/>
                </a:solidFill>
                <a:latin typeface="+mn-lt"/>
                <a:ea typeface="+mn-ea"/>
                <a:cs typeface="+mn-cs"/>
              </a:defRPr>
            </a:lvl3pPr>
            <a:lvl4pPr marL="1551305" indent="-258445" algn="l" rtl="0" eaLnBrk="0" fontAlgn="base" hangingPunct="0">
              <a:spcBef>
                <a:spcPts val="450"/>
              </a:spcBef>
              <a:spcAft>
                <a:spcPct val="0"/>
              </a:spcAft>
              <a:buClr>
                <a:srgbClr val="EB641B"/>
              </a:buClr>
              <a:buSzPct val="75000"/>
              <a:buFont typeface="Wingdings" panose="05000000000000000000" pitchFamily="2" charset="2"/>
              <a:buChar char=""/>
              <a:defRPr lang="zh-CN" sz="2300" kern="1200">
                <a:solidFill>
                  <a:schemeClr val="tx1"/>
                </a:solidFill>
                <a:latin typeface="+mn-lt"/>
                <a:ea typeface="+mn-ea"/>
                <a:cs typeface="+mn-cs"/>
              </a:defRPr>
            </a:lvl4pPr>
            <a:lvl5pPr marL="2068195" indent="-258445" algn="l" rtl="0" eaLnBrk="0" fontAlgn="base" hangingPunct="0">
              <a:spcBef>
                <a:spcPts val="450"/>
              </a:spcBef>
              <a:spcAft>
                <a:spcPct val="0"/>
              </a:spcAft>
              <a:buClr>
                <a:srgbClr val="39639D"/>
              </a:buClr>
              <a:buSzPct val="65000"/>
              <a:buFont typeface="Wingdings" panose="05000000000000000000" pitchFamily="2" charset="2"/>
              <a:buChar char=""/>
              <a:defRPr lang="zh-CN" sz="2300" kern="1200">
                <a:solidFill>
                  <a:schemeClr val="tx1"/>
                </a:solidFill>
                <a:latin typeface="+mn-lt"/>
                <a:ea typeface="+mn-ea"/>
                <a:cs typeface="+mn-cs"/>
              </a:defRPr>
            </a:lvl5pPr>
          </a:lstStyle>
          <a:p>
            <a:pPr marL="0" lvl="0" indent="0" eaLnBrk="1" hangingPunct="1">
              <a:lnSpc>
                <a:spcPts val="5090"/>
              </a:lnSpc>
              <a:spcBef>
                <a:spcPct val="0"/>
              </a:spcBef>
              <a:buClrTx/>
              <a:buNone/>
            </a:pPr>
            <a:r>
              <a:rPr lang="en-US" altLang="zh-CN" sz="2000" dirty="0" smtClean="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a:t>
            </a:r>
            <a:r>
              <a:rPr altLang="en-US" sz="2000" dirty="0">
                <a:latin typeface="微软雅黑" panose="020B0503020204020204" pitchFamily="34" charset="-122"/>
                <a:ea typeface="微软雅黑" panose="020B0503020204020204" pitchFamily="34" charset="-122"/>
              </a:rPr>
              <a:t>北京</a:t>
            </a:r>
          </a:p>
          <a:p>
            <a:pPr marL="0" lvl="0" indent="0" eaLnBrk="1" hangingPunct="1">
              <a:lnSpc>
                <a:spcPts val="5090"/>
              </a:lnSpc>
              <a:spcBef>
                <a:spcPct val="0"/>
              </a:spcBef>
              <a:buClrTx/>
              <a:buNone/>
            </a:pPr>
            <a:r>
              <a:rPr lang="en-US" altLang="zh-CN" sz="2000" dirty="0">
                <a:latin typeface="微软雅黑" panose="020B0503020204020204" pitchFamily="34" charset="-122"/>
                <a:ea typeface="微软雅黑" panose="020B0503020204020204" pitchFamily="34" charset="-122"/>
              </a:rPr>
              <a:t>2.</a:t>
            </a:r>
            <a:r>
              <a:rPr altLang="en-US" sz="2000" dirty="0">
                <a:latin typeface="微软雅黑" panose="020B0503020204020204" pitchFamily="34" charset="-122"/>
                <a:ea typeface="微软雅黑" panose="020B0503020204020204" pitchFamily="34" charset="-122"/>
              </a:rPr>
              <a:t>深圳</a:t>
            </a:r>
          </a:p>
          <a:p>
            <a:pPr marL="0" lvl="0" indent="0" eaLnBrk="1" hangingPunct="1">
              <a:lnSpc>
                <a:spcPts val="5090"/>
              </a:lnSpc>
              <a:spcBef>
                <a:spcPct val="0"/>
              </a:spcBef>
              <a:buClrTx/>
              <a:buNone/>
            </a:pPr>
            <a:r>
              <a:rPr lang="en-US" altLang="zh-CN" sz="2000" dirty="0">
                <a:latin typeface="微软雅黑" panose="020B0503020204020204" pitchFamily="34" charset="-122"/>
                <a:ea typeface="微软雅黑" panose="020B0503020204020204" pitchFamily="34" charset="-122"/>
              </a:rPr>
              <a:t>3.</a:t>
            </a:r>
            <a:r>
              <a:rPr altLang="en-US" sz="2000" dirty="0">
                <a:latin typeface="微软雅黑" panose="020B0503020204020204" pitchFamily="34" charset="-122"/>
                <a:ea typeface="微软雅黑" panose="020B0503020204020204" pitchFamily="34" charset="-122"/>
              </a:rPr>
              <a:t>上海</a:t>
            </a:r>
            <a:endParaRPr altLang="en-US" sz="3200" dirty="0">
              <a:latin typeface="微软雅黑" panose="020B0503020204020204" pitchFamily="34" charset="-122"/>
              <a:ea typeface="微软雅黑" panose="020B0503020204020204" pitchFamily="34" charset="-122"/>
            </a:endParaRPr>
          </a:p>
          <a:p>
            <a:pPr marL="0" lvl="0" indent="0" eaLnBrk="1" hangingPunct="1">
              <a:lnSpc>
                <a:spcPts val="5090"/>
              </a:lnSpc>
              <a:spcBef>
                <a:spcPct val="0"/>
              </a:spcBef>
              <a:buClrTx/>
              <a:buNone/>
            </a:pPr>
            <a:endParaRPr altLang="en-US" sz="3200" dirty="0">
              <a:latin typeface="微软雅黑" panose="020B0503020204020204" pitchFamily="34" charset="-122"/>
              <a:ea typeface="微软雅黑" panose="020B0503020204020204" pitchFamily="34" charset="-122"/>
            </a:endParaRPr>
          </a:p>
        </p:txBody>
      </p:sp>
      <p:pic>
        <p:nvPicPr>
          <p:cNvPr id="7170" name="Picture 2" descr="https://gss0.bdstatic.com/-4o3dSag_xI4khGkpoWK1HF6hhy/baike/c0%3Dbaike72%2C5%2C5%2C72%2C24/sign=8279aeefd109b3deffb2ec3aadd607e4/377adab44aed2e735fe38fab8701a18b87d6fa2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626" y="1580809"/>
            <a:ext cx="5760640" cy="2145972"/>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Public\Documents\TrueLink\Users\陈永康\KDCPic\3728a49e-9f0e-4985-be70-aed00b31800f_44b2b0d0-1ed2-49e7-aaea-2ff473afe24c@kedacom.co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955" y="3673917"/>
            <a:ext cx="5287311" cy="209550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http://www.jtcx.sh.cn/imgs/trafficindex_section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157" y="5656399"/>
            <a:ext cx="5343109" cy="13525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Public\Documents\TrueLink\Users\陈永康\KDCPic\b2b4de46-7581-4143-929d-9acb40df1c6f_44b2b0d0-1ed2-49e7-aaea-2ff473afe24c@kedacom.co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98" y="4171631"/>
            <a:ext cx="3478157" cy="1714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9937" y="160655"/>
            <a:ext cx="8155305" cy="1029970"/>
          </a:xfrm>
        </p:spPr>
        <p:txBody>
          <a:bodyPr/>
          <a:lstStyle/>
          <a:p>
            <a:r>
              <a:rPr lang="zh-CN" altLang="en-US" dirty="0"/>
              <a:t>基本概念</a:t>
            </a:r>
          </a:p>
        </p:txBody>
      </p:sp>
      <p:sp>
        <p:nvSpPr>
          <p:cNvPr id="16387" name="矩形 16386"/>
          <p:cNvSpPr/>
          <p:nvPr/>
        </p:nvSpPr>
        <p:spPr>
          <a:xfrm>
            <a:off x="152421" y="1986386"/>
            <a:ext cx="4039161" cy="2133896"/>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endParaRPr lang="en-US" altLang="en-US" sz="1800" dirty="0">
              <a:latin typeface="Arial" panose="020B0604020202020204" pitchFamily="34" charset="0"/>
            </a:endParaRPr>
          </a:p>
        </p:txBody>
      </p:sp>
      <p:sp>
        <p:nvSpPr>
          <p:cNvPr id="16388" name="矩形 16387"/>
          <p:cNvSpPr/>
          <p:nvPr/>
        </p:nvSpPr>
        <p:spPr>
          <a:xfrm>
            <a:off x="2462555" y="1795859"/>
            <a:ext cx="9145270" cy="0"/>
          </a:xfrm>
          <a:prstGeom prst="rect">
            <a:avLst/>
          </a:prstGeom>
          <a:noFill/>
          <a:ln w="9525">
            <a:noFill/>
          </a:ln>
        </p:spPr>
        <p:txBody>
          <a:bodyPr/>
          <a:lstStyle/>
          <a:p>
            <a:endParaRPr lang="zh-CN" altLang="en-US"/>
          </a:p>
        </p:txBody>
      </p:sp>
      <p:sp>
        <p:nvSpPr>
          <p:cNvPr id="16389" name="矩形 16388"/>
          <p:cNvSpPr/>
          <p:nvPr/>
        </p:nvSpPr>
        <p:spPr>
          <a:xfrm>
            <a:off x="1657580" y="1297315"/>
            <a:ext cx="9145270" cy="0"/>
          </a:xfrm>
          <a:prstGeom prst="rect">
            <a:avLst/>
          </a:prstGeom>
          <a:noFill/>
          <a:ln w="9525">
            <a:noFill/>
          </a:ln>
        </p:spPr>
        <p:txBody>
          <a:bodyPr/>
          <a:lstStyle/>
          <a:p>
            <a:endParaRPr lang="zh-CN" altLang="en-US"/>
          </a:p>
        </p:txBody>
      </p:sp>
      <p:sp>
        <p:nvSpPr>
          <p:cNvPr id="16391" name="矩形 16390"/>
          <p:cNvSpPr/>
          <p:nvPr/>
        </p:nvSpPr>
        <p:spPr>
          <a:xfrm>
            <a:off x="152400" y="2008505"/>
            <a:ext cx="7072630" cy="4496435"/>
          </a:xfrm>
          <a:prstGeom prst="rect">
            <a:avLst/>
          </a:prstGeom>
          <a:noFill/>
          <a:ln w="12700">
            <a:noFill/>
          </a:ln>
        </p:spPr>
        <p:txBody>
          <a:bodyPr lIns="90500" tIns="44456" rIns="90500" bIns="44456"/>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indent="346075" algn="l">
              <a:buNone/>
            </a:pPr>
            <a:r>
              <a:rPr lang="zh-CN" altLang="zh-CN" sz="2000" b="1" dirty="0"/>
              <a:t>进口道</a:t>
            </a:r>
          </a:p>
          <a:p>
            <a:pPr lvl="0" indent="346075" algn="l">
              <a:buNone/>
            </a:pPr>
            <a:r>
              <a:rPr lang="zh-CN" altLang="zh-CN" sz="2000" b="1" dirty="0"/>
              <a:t>倒计时</a:t>
            </a:r>
          </a:p>
          <a:p>
            <a:pPr lvl="0" indent="346075" algn="l">
              <a:buNone/>
            </a:pPr>
            <a:r>
              <a:rPr lang="zh-CN" altLang="zh-CN" sz="2000" b="1" dirty="0"/>
              <a:t>红灯倒计时</a:t>
            </a:r>
          </a:p>
          <a:p>
            <a:pPr lvl="0" indent="346075" algn="l">
              <a:buNone/>
            </a:pPr>
            <a:r>
              <a:rPr lang="zh-CN" altLang="zh-CN" sz="2000" b="1" dirty="0"/>
              <a:t>绿灯倒计时</a:t>
            </a:r>
          </a:p>
          <a:p>
            <a:pPr lvl="0" indent="346075" algn="l">
              <a:buNone/>
            </a:pPr>
            <a:r>
              <a:rPr lang="zh-CN" altLang="zh-CN" sz="2000" b="1" dirty="0"/>
              <a:t>行人倒计时</a:t>
            </a:r>
          </a:p>
          <a:p>
            <a:pPr lvl="0" indent="346075" algn="l">
              <a:buNone/>
            </a:pPr>
            <a:r>
              <a:rPr lang="zh-CN" altLang="zh-CN" sz="2000" b="1" dirty="0"/>
              <a:t>通讯式倒计时，自学习倒计时</a:t>
            </a:r>
          </a:p>
          <a:p>
            <a:pPr lvl="0" indent="346075" algn="l">
              <a:buNone/>
            </a:pPr>
            <a:r>
              <a:rPr lang="zh-CN" altLang="zh-CN" sz="2000" b="1" dirty="0"/>
              <a:t>半程倒计时，全程</a:t>
            </a:r>
            <a:r>
              <a:rPr lang="zh-CN" altLang="zh-CN" sz="2000" b="1" dirty="0">
                <a:sym typeface="+mn-ea"/>
              </a:rPr>
              <a:t>倒计时</a:t>
            </a:r>
          </a:p>
          <a:p>
            <a:pPr lvl="0" indent="346075" algn="l">
              <a:buNone/>
            </a:pPr>
            <a:endParaRPr lang="zh-CN" altLang="zh-CN" sz="2000" b="1" dirty="0">
              <a:sym typeface="+mn-ea"/>
            </a:endParaRPr>
          </a:p>
          <a:p>
            <a:pPr lvl="0" indent="346075" algn="l">
              <a:buNone/>
            </a:pPr>
            <a:r>
              <a:rPr lang="zh-CN" altLang="zh-CN" sz="2000" b="1" dirty="0">
                <a:solidFill>
                  <a:srgbClr val="FF0000"/>
                </a:solidFill>
              </a:rPr>
              <a:t>倒计时是否必要？</a:t>
            </a:r>
          </a:p>
        </p:txBody>
      </p:sp>
      <p:pic>
        <p:nvPicPr>
          <p:cNvPr id="2" name="图片 1" descr="ZF@1JE6A8GHBT@0PNL@A)VF"/>
          <p:cNvPicPr>
            <a:picLocks noChangeAspect="1"/>
          </p:cNvPicPr>
          <p:nvPr/>
        </p:nvPicPr>
        <p:blipFill>
          <a:blip r:embed="rId2"/>
          <a:stretch>
            <a:fillRect/>
          </a:stretch>
        </p:blipFill>
        <p:spPr>
          <a:xfrm>
            <a:off x="4799330" y="2259330"/>
            <a:ext cx="3346450" cy="3245485"/>
          </a:xfrm>
          <a:prstGeom prst="rect">
            <a:avLst/>
          </a:prstGeom>
        </p:spPr>
      </p:pic>
      <p:sp>
        <p:nvSpPr>
          <p:cNvPr id="5" name="矩形 4"/>
          <p:cNvSpPr/>
          <p:nvPr/>
        </p:nvSpPr>
        <p:spPr>
          <a:xfrm>
            <a:off x="295618" y="1576712"/>
            <a:ext cx="784969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spcBef>
                <a:spcPct val="0"/>
              </a:spcBef>
              <a:buNone/>
            </a:pPr>
            <a:r>
              <a:rPr lang="zh-CN" altLang="en-US" sz="2000" b="1">
                <a:solidFill>
                  <a:schemeClr val="accent2"/>
                </a:solidFill>
              </a:rPr>
              <a:t>其它概念</a:t>
            </a:r>
            <a:endParaRPr lang="en-US" altLang="zh-CN" sz="2000" b="1">
              <a:solidFill>
                <a:schemeClr val="accent2"/>
              </a:solidFill>
            </a:endParaRPr>
          </a:p>
          <a:p>
            <a:pPr lvl="0"/>
            <a:endParaRPr lang="en-US" altLang="zh-CN" sz="2000" b="1">
              <a:solidFill>
                <a:schemeClr val="accent2"/>
              </a:solidFill>
            </a:endParaRPr>
          </a:p>
          <a:p>
            <a:pPr lvl="0">
              <a:buNone/>
            </a:pPr>
            <a:endParaRPr lang="zh-CN" altLang="en-US" sz="2000" b="1">
              <a:solidFill>
                <a:schemeClr val="accent2"/>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标题 1"/>
          <p:cNvSpPr>
            <a:spLocks noGrp="1"/>
          </p:cNvSpPr>
          <p:nvPr>
            <p:ph type="title"/>
          </p:nvPr>
        </p:nvSpPr>
        <p:spPr>
          <a:xfrm>
            <a:off x="468338" y="262804"/>
            <a:ext cx="7923000" cy="871688"/>
          </a:xfrm>
        </p:spPr>
        <p:txBody>
          <a:bodyPr/>
          <a:lstStyle/>
          <a:p>
            <a:pPr eaLnBrk="1" hangingPunct="1"/>
            <a:r>
              <a:rPr altLang="en-US" dirty="0"/>
              <a:t>基本问题</a:t>
            </a:r>
          </a:p>
        </p:txBody>
      </p:sp>
      <p:sp>
        <p:nvSpPr>
          <p:cNvPr id="19" name="矩形 8"/>
          <p:cNvSpPr>
            <a:spLocks noChangeArrowheads="1"/>
          </p:cNvSpPr>
          <p:nvPr/>
        </p:nvSpPr>
        <p:spPr bwMode="auto">
          <a:xfrm>
            <a:off x="253092" y="1422832"/>
            <a:ext cx="8685133" cy="14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37" tIns="51718" rIns="103437" bIns="51718">
            <a:spAutoFit/>
          </a:bodyPr>
          <a:lstStyle>
            <a:lvl1pPr>
              <a:spcBef>
                <a:spcPts val="790"/>
              </a:spcBef>
              <a:buClr>
                <a:schemeClr val="accent2"/>
              </a:buClr>
              <a:buSzPct val="60000"/>
              <a:buFont typeface="Wingdings" panose="05000000000000000000" pitchFamily="2" charset="2"/>
              <a:buChar char=""/>
              <a:defRPr sz="3300">
                <a:solidFill>
                  <a:schemeClr val="tx1"/>
                </a:solidFill>
                <a:latin typeface="Tw Cen MT" panose="020B0602020104020603" pitchFamily="34" charset="0"/>
                <a:ea typeface="华文仿宋" panose="02010600040101010101" pitchFamily="2" charset="-122"/>
              </a:defRPr>
            </a:lvl1pPr>
            <a:lvl2pPr marL="742950" indent="-285750">
              <a:spcBef>
                <a:spcPts val="625"/>
              </a:spcBef>
              <a:buClr>
                <a:schemeClr val="accent1"/>
              </a:buClr>
              <a:buSzPct val="70000"/>
              <a:buFont typeface="Wingdings 2" panose="05020102010507070707" pitchFamily="18" charset="2"/>
              <a:buChar char=""/>
              <a:defRPr sz="2900">
                <a:solidFill>
                  <a:schemeClr val="tx1"/>
                </a:solidFill>
                <a:latin typeface="Tw Cen MT" panose="020B0602020104020603" pitchFamily="34" charset="0"/>
                <a:ea typeface="华文仿宋" panose="02010600040101010101" pitchFamily="2" charset="-122"/>
              </a:defRPr>
            </a:lvl2pPr>
            <a:lvl3pPr marL="1143000" indent="-228600">
              <a:spcBef>
                <a:spcPts val="565"/>
              </a:spcBef>
              <a:buClr>
                <a:schemeClr val="accent2"/>
              </a:buClr>
              <a:buSzPct val="75000"/>
              <a:buFont typeface="Wingdings" panose="05000000000000000000" pitchFamily="2" charset="2"/>
              <a:buChar char=""/>
              <a:defRPr sz="2600">
                <a:solidFill>
                  <a:schemeClr val="tx1"/>
                </a:solidFill>
                <a:latin typeface="Tw Cen MT" panose="020B0602020104020603" pitchFamily="34" charset="0"/>
                <a:ea typeface="华文仿宋" panose="02010600040101010101" pitchFamily="2" charset="-122"/>
              </a:defRPr>
            </a:lvl3pPr>
            <a:lvl4pPr marL="1600200" indent="-228600">
              <a:spcBef>
                <a:spcPts val="450"/>
              </a:spcBef>
              <a:buClr>
                <a:srgbClr val="EB641B"/>
              </a:buClr>
              <a:buSzPct val="7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4pPr>
            <a:lvl5pPr marL="2057400" indent="-228600">
              <a:spcBef>
                <a:spcPts val="450"/>
              </a:spcBef>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5pPr>
            <a:lvl6pPr marL="25146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6pPr>
            <a:lvl7pPr marL="29718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7pPr>
            <a:lvl8pPr marL="34290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8pPr>
            <a:lvl9pPr marL="38862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9pPr>
          </a:lstStyle>
          <a:p>
            <a:pPr>
              <a:lnSpc>
                <a:spcPts val="5090"/>
              </a:lnSpc>
              <a:spcBef>
                <a:spcPct val="0"/>
              </a:spcBef>
              <a:buClrTx/>
              <a:buSzTx/>
              <a:buNone/>
            </a:pPr>
            <a:r>
              <a:rPr lang="zh-CN" altLang="en-US" sz="3200" dirty="0">
                <a:latin typeface="微软雅黑" panose="020B0503020204020204" pitchFamily="34" charset="-122"/>
                <a:ea typeface="微软雅黑" panose="020B0503020204020204" pitchFamily="34" charset="-122"/>
              </a:rPr>
              <a:t>交通信号灯新建依据？</a:t>
            </a:r>
            <a:endParaRPr lang="en-US" altLang="zh-CN" sz="3200" dirty="0">
              <a:latin typeface="微软雅黑" panose="020B0503020204020204" pitchFamily="34" charset="-122"/>
              <a:ea typeface="微软雅黑" panose="020B0503020204020204" pitchFamily="34" charset="-122"/>
            </a:endParaRPr>
          </a:p>
          <a:p>
            <a:pPr>
              <a:lnSpc>
                <a:spcPts val="5090"/>
              </a:lnSpc>
              <a:spcBef>
                <a:spcPct val="0"/>
              </a:spcBef>
              <a:buClrTx/>
              <a:buSzTx/>
              <a:buNone/>
            </a:pPr>
            <a:endParaRPr lang="en-US" altLang="zh-CN" sz="2800" dirty="0">
              <a:latin typeface="微软雅黑" panose="020B0503020204020204" pitchFamily="34" charset="-122"/>
              <a:ea typeface="微软雅黑" panose="020B0503020204020204" pitchFamily="34" charset="-122"/>
            </a:endParaRPr>
          </a:p>
        </p:txBody>
      </p:sp>
      <p:pic>
        <p:nvPicPr>
          <p:cNvPr id="2" name="图片 1" descr="]0L]35Y$7[DMS_KWG$3%1EX"/>
          <p:cNvPicPr>
            <a:picLocks noChangeAspect="1"/>
          </p:cNvPicPr>
          <p:nvPr/>
        </p:nvPicPr>
        <p:blipFill>
          <a:blip r:embed="rId3"/>
          <a:stretch>
            <a:fillRect/>
          </a:stretch>
        </p:blipFill>
        <p:spPr>
          <a:xfrm>
            <a:off x="718820" y="4359910"/>
            <a:ext cx="3942080" cy="2401570"/>
          </a:xfrm>
          <a:prstGeom prst="rect">
            <a:avLst/>
          </a:prstGeom>
        </p:spPr>
      </p:pic>
      <p:pic>
        <p:nvPicPr>
          <p:cNvPr id="3" name="图片 2" descr="41NSKFZI}CB5U8RV{OQYPBI"/>
          <p:cNvPicPr>
            <a:picLocks noChangeAspect="1"/>
          </p:cNvPicPr>
          <p:nvPr/>
        </p:nvPicPr>
        <p:blipFill>
          <a:blip r:embed="rId4"/>
          <a:stretch>
            <a:fillRect/>
          </a:stretch>
        </p:blipFill>
        <p:spPr>
          <a:xfrm>
            <a:off x="4829810" y="2431415"/>
            <a:ext cx="4108450" cy="4329430"/>
          </a:xfrm>
          <a:prstGeom prst="rect">
            <a:avLst/>
          </a:prstGeom>
        </p:spPr>
      </p:pic>
      <p:sp>
        <p:nvSpPr>
          <p:cNvPr id="44034" name="矩形 44033"/>
          <p:cNvSpPr/>
          <p:nvPr/>
        </p:nvSpPr>
        <p:spPr>
          <a:xfrm>
            <a:off x="492760" y="2667635"/>
            <a:ext cx="4203700" cy="1390650"/>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1.</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流量较大；</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2.</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安全隐患严重；一年</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3</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起以上！</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3.</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重要安全区域；政府</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公安</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消防等出入路口；</a:t>
            </a: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kumimoji="0" lang="zh-CN" altLang="en-US" b="0" i="0" u="none" strike="noStrike" kern="1200" cap="none" spc="0" normalizeH="0" baseline="0" noProof="1">
                <a:solidFill>
                  <a:srgbClr val="FF0000"/>
                </a:solidFill>
                <a:latin typeface="微软雅黑" panose="020B0503020204020204" pitchFamily="34" charset="-122"/>
                <a:ea typeface="微软雅黑" panose="020B0503020204020204" pitchFamily="34" charset="-122"/>
                <a:cs typeface="+mn-ea"/>
                <a:sym typeface="Tw Cen MT" panose="020B0602020104020603" pitchFamily="34" charset="0"/>
              </a:rPr>
              <a:t>建设主体</a:t>
            </a: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标题 1"/>
          <p:cNvSpPr>
            <a:spLocks noGrp="1"/>
          </p:cNvSpPr>
          <p:nvPr>
            <p:ph type="title"/>
          </p:nvPr>
        </p:nvSpPr>
        <p:spPr>
          <a:xfrm>
            <a:off x="466218" y="334812"/>
            <a:ext cx="7923000" cy="871688"/>
          </a:xfrm>
        </p:spPr>
        <p:txBody>
          <a:bodyPr/>
          <a:lstStyle/>
          <a:p>
            <a:pPr eaLnBrk="1" hangingPunct="1"/>
            <a:r>
              <a:rPr altLang="en-US" dirty="0" smtClean="0">
                <a:sym typeface="+mn-ea"/>
              </a:rPr>
              <a:t>基本问题</a:t>
            </a:r>
            <a:endParaRPr altLang="en-US" dirty="0"/>
          </a:p>
        </p:txBody>
      </p:sp>
      <p:sp>
        <p:nvSpPr>
          <p:cNvPr id="19" name="矩形 8"/>
          <p:cNvSpPr>
            <a:spLocks noChangeArrowheads="1"/>
          </p:cNvSpPr>
          <p:nvPr/>
        </p:nvSpPr>
        <p:spPr bwMode="auto">
          <a:xfrm>
            <a:off x="253092" y="1422832"/>
            <a:ext cx="8685133" cy="14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37" tIns="51718" rIns="103437" bIns="51718">
            <a:spAutoFit/>
          </a:bodyPr>
          <a:lstStyle>
            <a:lvl1pPr>
              <a:spcBef>
                <a:spcPts val="790"/>
              </a:spcBef>
              <a:buClr>
                <a:schemeClr val="accent2"/>
              </a:buClr>
              <a:buSzPct val="60000"/>
              <a:buFont typeface="Wingdings" panose="05000000000000000000" pitchFamily="2" charset="2"/>
              <a:buChar char=""/>
              <a:defRPr sz="3300">
                <a:solidFill>
                  <a:schemeClr val="tx1"/>
                </a:solidFill>
                <a:latin typeface="Tw Cen MT" panose="020B0602020104020603" pitchFamily="34" charset="0"/>
                <a:ea typeface="华文仿宋" panose="02010600040101010101" pitchFamily="2" charset="-122"/>
              </a:defRPr>
            </a:lvl1pPr>
            <a:lvl2pPr marL="742950" indent="-285750">
              <a:spcBef>
                <a:spcPts val="625"/>
              </a:spcBef>
              <a:buClr>
                <a:schemeClr val="accent1"/>
              </a:buClr>
              <a:buSzPct val="70000"/>
              <a:buFont typeface="Wingdings 2" panose="05020102010507070707" pitchFamily="18" charset="2"/>
              <a:buChar char=""/>
              <a:defRPr sz="2900">
                <a:solidFill>
                  <a:schemeClr val="tx1"/>
                </a:solidFill>
                <a:latin typeface="Tw Cen MT" panose="020B0602020104020603" pitchFamily="34" charset="0"/>
                <a:ea typeface="华文仿宋" panose="02010600040101010101" pitchFamily="2" charset="-122"/>
              </a:defRPr>
            </a:lvl2pPr>
            <a:lvl3pPr marL="1143000" indent="-228600">
              <a:spcBef>
                <a:spcPts val="565"/>
              </a:spcBef>
              <a:buClr>
                <a:schemeClr val="accent2"/>
              </a:buClr>
              <a:buSzPct val="75000"/>
              <a:buFont typeface="Wingdings" panose="05000000000000000000" pitchFamily="2" charset="2"/>
              <a:buChar char=""/>
              <a:defRPr sz="2600">
                <a:solidFill>
                  <a:schemeClr val="tx1"/>
                </a:solidFill>
                <a:latin typeface="Tw Cen MT" panose="020B0602020104020603" pitchFamily="34" charset="0"/>
                <a:ea typeface="华文仿宋" panose="02010600040101010101" pitchFamily="2" charset="-122"/>
              </a:defRPr>
            </a:lvl3pPr>
            <a:lvl4pPr marL="1600200" indent="-228600">
              <a:spcBef>
                <a:spcPts val="450"/>
              </a:spcBef>
              <a:buClr>
                <a:srgbClr val="EB641B"/>
              </a:buClr>
              <a:buSzPct val="7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4pPr>
            <a:lvl5pPr marL="2057400" indent="-228600">
              <a:spcBef>
                <a:spcPts val="450"/>
              </a:spcBef>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5pPr>
            <a:lvl6pPr marL="25146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6pPr>
            <a:lvl7pPr marL="29718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7pPr>
            <a:lvl8pPr marL="34290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8pPr>
            <a:lvl9pPr marL="38862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9pPr>
          </a:lstStyle>
          <a:p>
            <a:pPr>
              <a:lnSpc>
                <a:spcPts val="5090"/>
              </a:lnSpc>
              <a:spcBef>
                <a:spcPct val="0"/>
              </a:spcBef>
              <a:buClrTx/>
              <a:buSzTx/>
              <a:buNone/>
            </a:pPr>
            <a:r>
              <a:rPr lang="zh-CN" altLang="en-US" sz="3200" dirty="0">
                <a:latin typeface="微软雅黑" panose="020B0503020204020204" pitchFamily="34" charset="-122"/>
                <a:ea typeface="微软雅黑" panose="020B0503020204020204" pitchFamily="34" charset="-122"/>
              </a:rPr>
              <a:t>怎么新建一个路口方案？</a:t>
            </a:r>
            <a:endParaRPr lang="en-US" altLang="zh-CN" sz="3200" dirty="0">
              <a:latin typeface="微软雅黑" panose="020B0503020204020204" pitchFamily="34" charset="-122"/>
              <a:ea typeface="微软雅黑" panose="020B0503020204020204" pitchFamily="34" charset="-122"/>
            </a:endParaRPr>
          </a:p>
          <a:p>
            <a:pPr>
              <a:lnSpc>
                <a:spcPts val="5090"/>
              </a:lnSpc>
              <a:spcBef>
                <a:spcPct val="0"/>
              </a:spcBef>
              <a:buClrTx/>
              <a:buSzTx/>
              <a:buNone/>
            </a:pPr>
            <a:endParaRPr lang="en-US" altLang="zh-CN" sz="2800" dirty="0">
              <a:latin typeface="微软雅黑" panose="020B0503020204020204" pitchFamily="34" charset="-122"/>
              <a:ea typeface="微软雅黑" panose="020B0503020204020204" pitchFamily="34" charset="-122"/>
            </a:endParaRPr>
          </a:p>
        </p:txBody>
      </p:sp>
      <p:sp>
        <p:nvSpPr>
          <p:cNvPr id="44034" name="矩形 44033"/>
          <p:cNvSpPr/>
          <p:nvPr/>
        </p:nvSpPr>
        <p:spPr>
          <a:xfrm>
            <a:off x="495935" y="5194300"/>
            <a:ext cx="2856230" cy="103441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solidFill>
                  <a:srgbClr val="FF0000"/>
                </a:solidFill>
                <a:latin typeface="微软雅黑" panose="020B0503020204020204" pitchFamily="34" charset="-122"/>
                <a:ea typeface="微软雅黑" panose="020B0503020204020204" pitchFamily="34" charset="-122"/>
                <a:cs typeface="+mn-ea"/>
                <a:sym typeface="Tw Cen MT" panose="020B0602020104020603" pitchFamily="34" charset="0"/>
              </a:rPr>
              <a:t>什么时间跑什么方案</a:t>
            </a:r>
            <a:r>
              <a:rPr lang="en-US" altLang="zh-CN" sz="1600" b="0" strike="noStrike" noProof="1">
                <a:solidFill>
                  <a:srgbClr val="FF0000"/>
                </a:solidFill>
                <a:latin typeface="微软雅黑" panose="020B0503020204020204" pitchFamily="34" charset="-122"/>
                <a:ea typeface="微软雅黑" panose="020B0503020204020204" pitchFamily="34" charset="-122"/>
                <a:cs typeface="+mn-ea"/>
                <a:sym typeface="Tw Cen MT" panose="020B0602020104020603" pitchFamily="34" charset="0"/>
              </a:rPr>
              <a:t>!</a:t>
            </a:r>
            <a:endParaRPr kumimoji="0" lang="en-US" altLang="zh-CN" sz="1600" b="0" i="0" u="none" strike="noStrike" kern="1200" cap="none" spc="0" normalizeH="0" baseline="0" noProof="1">
              <a:ln>
                <a:noFill/>
              </a:ln>
              <a:solidFill>
                <a:srgbClr val="FF0000"/>
              </a:solidFill>
              <a:effectLst/>
              <a:uLnTx/>
              <a:uFillTx/>
              <a:latin typeface="微软雅黑" panose="020B0503020204020204" pitchFamily="34" charset="-122"/>
              <a:ea typeface="微软雅黑" panose="020B0503020204020204" pitchFamily="34" charset="-122"/>
              <a:cs typeface="+mn-ea"/>
              <a:sym typeface="Tw Cen MT" panose="020B0602020104020603" pitchFamily="34" charset="0"/>
            </a:endParaRPr>
          </a:p>
        </p:txBody>
      </p:sp>
      <p:pic>
        <p:nvPicPr>
          <p:cNvPr id="5" name="图片 4"/>
          <p:cNvPicPr>
            <a:picLocks noChangeAspect="1"/>
          </p:cNvPicPr>
          <p:nvPr/>
        </p:nvPicPr>
        <p:blipFill>
          <a:blip r:embed="rId3"/>
          <a:stretch>
            <a:fillRect/>
          </a:stretch>
        </p:blipFill>
        <p:spPr>
          <a:xfrm>
            <a:off x="1303655" y="2237105"/>
            <a:ext cx="5234940" cy="4396740"/>
          </a:xfrm>
          <a:prstGeom prst="rect">
            <a:avLst/>
          </a:prstGeom>
        </p:spPr>
      </p:pic>
      <p:pic>
        <p:nvPicPr>
          <p:cNvPr id="6" name="图片 5"/>
          <p:cNvPicPr>
            <a:picLocks noChangeAspect="1"/>
          </p:cNvPicPr>
          <p:nvPr/>
        </p:nvPicPr>
        <p:blipFill>
          <a:blip r:embed="rId4"/>
          <a:stretch>
            <a:fillRect/>
          </a:stretch>
        </p:blipFill>
        <p:spPr>
          <a:xfrm>
            <a:off x="1303655" y="2237105"/>
            <a:ext cx="5234940" cy="4397375"/>
          </a:xfrm>
          <a:prstGeom prst="rect">
            <a:avLst/>
          </a:prstGeom>
        </p:spPr>
      </p:pic>
      <p:sp>
        <p:nvSpPr>
          <p:cNvPr id="2" name="矩形 1"/>
          <p:cNvSpPr/>
          <p:nvPr/>
        </p:nvSpPr>
        <p:spPr>
          <a:xfrm>
            <a:off x="585470" y="2463165"/>
            <a:ext cx="2856230" cy="103441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rPr>
              <a:t>调度计划、时段表、动作表、方案表、相位表、绿信比表、相序表、环并发、通道表、单元参数及检测器表</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2000"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1+#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2000" fill="hold">
                                          <p:stCondLst>
                                            <p:cond delay="0"/>
                                          </p:stCondLst>
                                        </p:cTn>
                                        <p:tgtEl>
                                          <p:spTgt spid="6"/>
                                        </p:tgtEl>
                                        <p:attrNameLst>
                                          <p:attrName>style.visibility</p:attrName>
                                        </p:attrNameLst>
                                      </p:cBhvr>
                                      <p:to>
                                        <p:strVal val="visible"/>
                                      </p:to>
                                    </p:set>
                                    <p:anim calcmode="lin" valueType="num">
                                      <p:cBhvr additive="base">
                                        <p:cTn id="13" dur="2000" fill="hold"/>
                                        <p:tgtEl>
                                          <p:spTgt spid="6"/>
                                        </p:tgtEl>
                                        <p:attrNameLst>
                                          <p:attrName>ppt_x</p:attrName>
                                        </p:attrNameLst>
                                      </p:cBhvr>
                                      <p:tavLst>
                                        <p:tav tm="0">
                                          <p:val>
                                            <p:strVal val="#ppt_x"/>
                                          </p:val>
                                        </p:tav>
                                        <p:tav tm="100000">
                                          <p:val>
                                            <p:strVal val="#ppt_x"/>
                                          </p:val>
                                        </p:tav>
                                      </p:tavLst>
                                    </p:anim>
                                    <p:anim calcmode="lin" valueType="num">
                                      <p:cBhvr additive="base">
                                        <p:cTn id="14" dur="2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标题 1"/>
          <p:cNvSpPr>
            <a:spLocks noGrp="1"/>
          </p:cNvSpPr>
          <p:nvPr>
            <p:ph type="title"/>
          </p:nvPr>
        </p:nvSpPr>
        <p:spPr>
          <a:xfrm>
            <a:off x="466218" y="270396"/>
            <a:ext cx="7923000" cy="871688"/>
          </a:xfrm>
        </p:spPr>
        <p:txBody>
          <a:bodyPr/>
          <a:lstStyle/>
          <a:p>
            <a:pPr eaLnBrk="1" hangingPunct="1"/>
            <a:r>
              <a:rPr altLang="en-US" dirty="0"/>
              <a:t>著名信号厂商</a:t>
            </a:r>
          </a:p>
        </p:txBody>
      </p:sp>
      <p:sp>
        <p:nvSpPr>
          <p:cNvPr id="2" name="文本框 1"/>
          <p:cNvSpPr txBox="1"/>
          <p:nvPr/>
        </p:nvSpPr>
        <p:spPr>
          <a:xfrm>
            <a:off x="760730" y="5525098"/>
            <a:ext cx="2540000" cy="706755"/>
          </a:xfrm>
          <a:prstGeom prst="rect">
            <a:avLst/>
          </a:prstGeom>
          <a:noFill/>
        </p:spPr>
        <p:txBody>
          <a:bodyPr wrap="square" rtlCol="0" anchor="t">
            <a:spAutoFit/>
          </a:bodyPr>
          <a:lstStyle/>
          <a:p>
            <a:r>
              <a:rPr lang="zh-CN" altLang="en-US" sz="4000" dirty="0">
                <a:solidFill>
                  <a:srgbClr val="FF0000"/>
                </a:solidFill>
              </a:rPr>
              <a:t>科达！</a:t>
            </a:r>
          </a:p>
        </p:txBody>
      </p:sp>
      <p:sp>
        <p:nvSpPr>
          <p:cNvPr id="3" name="文本框 2"/>
          <p:cNvSpPr txBox="1"/>
          <p:nvPr/>
        </p:nvSpPr>
        <p:spPr>
          <a:xfrm>
            <a:off x="760730" y="1802765"/>
            <a:ext cx="2540000" cy="3415030"/>
          </a:xfrm>
          <a:prstGeom prst="rect">
            <a:avLst/>
          </a:prstGeom>
          <a:noFill/>
        </p:spPr>
        <p:txBody>
          <a:bodyPr wrap="square" rtlCol="0" anchor="t">
            <a:spAutoFit/>
          </a:bodyPr>
          <a:lstStyle/>
          <a:p>
            <a:r>
              <a:rPr lang="zh-CN" altLang="en-US" dirty="0"/>
              <a:t>泰科SCATS</a:t>
            </a:r>
          </a:p>
          <a:p>
            <a:r>
              <a:rPr lang="zh-CN" altLang="en-US" dirty="0"/>
              <a:t>西门子SCOOT</a:t>
            </a:r>
          </a:p>
          <a:p>
            <a:r>
              <a:rPr lang="zh-CN" altLang="en-US" dirty="0"/>
              <a:t>海信</a:t>
            </a:r>
          </a:p>
          <a:p>
            <a:r>
              <a:rPr lang="zh-CN" altLang="en-US" dirty="0"/>
              <a:t>海康威视 大华 大为</a:t>
            </a:r>
          </a:p>
          <a:p>
            <a:r>
              <a:rPr lang="zh-CN" altLang="en-US" dirty="0"/>
              <a:t>宝康</a:t>
            </a:r>
          </a:p>
          <a:p>
            <a:r>
              <a:rPr lang="zh-CN" altLang="en-US" dirty="0"/>
              <a:t>莱斯</a:t>
            </a:r>
          </a:p>
          <a:p>
            <a:r>
              <a:rPr lang="zh-CN" altLang="en-US" dirty="0"/>
              <a:t>杰瑞</a:t>
            </a:r>
          </a:p>
          <a:p>
            <a:r>
              <a:rPr lang="zh-CN" altLang="en-US" dirty="0"/>
              <a:t>无锡华通</a:t>
            </a:r>
          </a:p>
          <a:p>
            <a:r>
              <a:rPr lang="zh-CN" altLang="en-US" dirty="0"/>
              <a:t>易华录</a:t>
            </a:r>
          </a:p>
          <a:p>
            <a:r>
              <a:rPr lang="zh-CN" altLang="en-US" dirty="0"/>
              <a:t>银江</a:t>
            </a:r>
          </a:p>
          <a:p>
            <a:r>
              <a:rPr lang="zh-CN" altLang="en-US" dirty="0"/>
              <a:t>浙江中控</a:t>
            </a:r>
          </a:p>
          <a:p>
            <a:r>
              <a:rPr lang="zh-CN" altLang="en-US" dirty="0"/>
              <a:t>振业优控</a:t>
            </a:r>
          </a:p>
        </p:txBody>
      </p:sp>
      <p:pic>
        <p:nvPicPr>
          <p:cNvPr id="10242" name="Picture 2" descr="http://www.ahkeli.com/upload/picture/2018-04-19/20180419110617257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625" y="1926580"/>
            <a:ext cx="5328593" cy="3291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449937" y="104522"/>
            <a:ext cx="8155305" cy="1029970"/>
          </a:xfrm>
        </p:spPr>
        <p:txBody>
          <a:bodyPr/>
          <a:lstStyle/>
          <a:p>
            <a:r>
              <a:rPr altLang="en-US" dirty="0" smtClean="0"/>
              <a:t>信号</a:t>
            </a:r>
            <a:r>
              <a:rPr lang="zh-CN" altLang="en-US" dirty="0" smtClean="0"/>
              <a:t>控制发展的历史</a:t>
            </a:r>
            <a:endParaRPr altLang="en-US" dirty="0"/>
          </a:p>
        </p:txBody>
      </p:sp>
      <p:sp>
        <p:nvSpPr>
          <p:cNvPr id="4" name="矩形 3"/>
          <p:cNvSpPr/>
          <p:nvPr/>
        </p:nvSpPr>
        <p:spPr>
          <a:xfrm>
            <a:off x="108298" y="1638548"/>
            <a:ext cx="5256584" cy="2308324"/>
          </a:xfrm>
          <a:prstGeom prst="rect">
            <a:avLst/>
          </a:prstGeom>
        </p:spPr>
        <p:txBody>
          <a:bodyPr wrap="square">
            <a:spAutoFit/>
          </a:bodyPr>
          <a:lstStyle/>
          <a:p>
            <a:r>
              <a:rPr lang="en-US" altLang="zh-CN" dirty="0" smtClean="0">
                <a:solidFill>
                  <a:srgbClr val="666666"/>
                </a:solidFill>
                <a:latin typeface="微软雅黑" panose="020B0503020204020204" pitchFamily="34" charset="-122"/>
                <a:ea typeface="微软雅黑" panose="020B0503020204020204" pitchFamily="34" charset="-122"/>
              </a:rPr>
              <a:t>1868</a:t>
            </a:r>
            <a:r>
              <a:rPr lang="zh-CN" altLang="en-US" dirty="0">
                <a:solidFill>
                  <a:srgbClr val="666666"/>
                </a:solidFill>
                <a:latin typeface="微软雅黑" panose="020B0503020204020204" pitchFamily="34" charset="-122"/>
                <a:ea typeface="微软雅黑" panose="020B0503020204020204" pitchFamily="34" charset="-122"/>
              </a:rPr>
              <a:t> </a:t>
            </a:r>
            <a:r>
              <a:rPr lang="zh-CN" altLang="en-US" dirty="0" smtClean="0">
                <a:solidFill>
                  <a:srgbClr val="666666"/>
                </a:solidFill>
                <a:latin typeface="微软雅黑" panose="020B0503020204020204" pitchFamily="34" charset="-122"/>
                <a:ea typeface="微软雅黑" panose="020B0503020204020204" pitchFamily="34" charset="-122"/>
              </a:rPr>
              <a:t> 伦敦           煤气交通信号灯</a:t>
            </a:r>
            <a:endParaRPr lang="en-US" altLang="zh-CN" dirty="0" smtClean="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14"/>
            </a:pPr>
            <a:r>
              <a:rPr lang="zh-CN" altLang="en-US" dirty="0" smtClean="0">
                <a:solidFill>
                  <a:srgbClr val="666666"/>
                </a:solidFill>
                <a:latin typeface="微软雅黑" panose="020B0503020204020204" pitchFamily="34" charset="-122"/>
                <a:ea typeface="微软雅黑" panose="020B0503020204020204" pitchFamily="34" charset="-122"/>
              </a:rPr>
              <a:t>  克利夫兰     电气信号灯</a:t>
            </a:r>
            <a:endParaRPr lang="en-US" altLang="zh-CN" dirty="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18"/>
            </a:pPr>
            <a:r>
              <a:rPr lang="zh-CN" altLang="en-US" dirty="0" smtClean="0">
                <a:solidFill>
                  <a:srgbClr val="666666"/>
                </a:solidFill>
                <a:latin typeface="微软雅黑" panose="020B0503020204020204" pitchFamily="34" charset="-122"/>
                <a:ea typeface="微软雅黑" panose="020B0503020204020204" pitchFamily="34" charset="-122"/>
              </a:rPr>
              <a:t>   纽约市</a:t>
            </a:r>
            <a:r>
              <a:rPr lang="en-US" altLang="zh-CN" dirty="0" smtClean="0">
                <a:solidFill>
                  <a:srgbClr val="666666"/>
                </a:solidFill>
                <a:latin typeface="微软雅黑" panose="020B0503020204020204" pitchFamily="34" charset="-122"/>
                <a:ea typeface="微软雅黑" panose="020B0503020204020204" pitchFamily="34" charset="-122"/>
              </a:rPr>
              <a:t>       </a:t>
            </a:r>
            <a:r>
              <a:rPr lang="zh-CN" altLang="en-US" dirty="0" smtClean="0">
                <a:solidFill>
                  <a:srgbClr val="666666"/>
                </a:solidFill>
                <a:latin typeface="微软雅黑" panose="020B0503020204020204" pitchFamily="34" charset="-122"/>
                <a:ea typeface="微软雅黑" panose="020B0503020204020204" pitchFamily="34" charset="-122"/>
              </a:rPr>
              <a:t>第一</a:t>
            </a:r>
            <a:r>
              <a:rPr lang="zh-CN" altLang="en-US" dirty="0">
                <a:solidFill>
                  <a:srgbClr val="666666"/>
                </a:solidFill>
                <a:latin typeface="微软雅黑" panose="020B0503020204020204" pitchFamily="34" charset="-122"/>
                <a:ea typeface="微软雅黑" panose="020B0503020204020204" pitchFamily="34" charset="-122"/>
              </a:rPr>
              <a:t>盏名副其实的三色</a:t>
            </a:r>
            <a:r>
              <a:rPr lang="zh-CN" altLang="en-US" dirty="0" smtClean="0">
                <a:solidFill>
                  <a:srgbClr val="666666"/>
                </a:solidFill>
                <a:latin typeface="微软雅黑" panose="020B0503020204020204" pitchFamily="34" charset="-122"/>
                <a:ea typeface="微软雅黑" panose="020B0503020204020204" pitchFamily="34" charset="-122"/>
              </a:rPr>
              <a:t>灯</a:t>
            </a:r>
            <a:endParaRPr lang="en-US" altLang="zh-CN" dirty="0" smtClean="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26"/>
            </a:pPr>
            <a:r>
              <a:rPr lang="zh-CN" altLang="en-US" dirty="0" smtClean="0">
                <a:solidFill>
                  <a:srgbClr val="666666"/>
                </a:solidFill>
                <a:latin typeface="微软雅黑" panose="020B0503020204020204" pitchFamily="34" charset="-122"/>
                <a:ea typeface="微软雅黑" panose="020B0503020204020204" pitchFamily="34" charset="-122"/>
              </a:rPr>
              <a:t>伍尔夫汉普顿</a:t>
            </a:r>
            <a:r>
              <a:rPr lang="en-US" altLang="zh-CN" dirty="0" smtClean="0">
                <a:solidFill>
                  <a:srgbClr val="666666"/>
                </a:solidFill>
                <a:latin typeface="微软雅黑" panose="020B0503020204020204" pitchFamily="34" charset="-122"/>
                <a:ea typeface="微软雅黑" panose="020B0503020204020204" pitchFamily="34" charset="-122"/>
              </a:rPr>
              <a:t>   </a:t>
            </a:r>
            <a:r>
              <a:rPr lang="zh-CN" altLang="en-US" dirty="0">
                <a:solidFill>
                  <a:srgbClr val="666666"/>
                </a:solidFill>
                <a:latin typeface="微软雅黑" panose="020B0503020204020204" pitchFamily="34" charset="-122"/>
                <a:ea typeface="微软雅黑" panose="020B0503020204020204" pitchFamily="34" charset="-122"/>
              </a:rPr>
              <a:t>自动化控制器</a:t>
            </a:r>
            <a:r>
              <a:rPr lang="zh-CN" altLang="en-US" dirty="0" smtClean="0">
                <a:solidFill>
                  <a:srgbClr val="666666"/>
                </a:solidFill>
                <a:latin typeface="微软雅黑" panose="020B0503020204020204" pitchFamily="34" charset="-122"/>
                <a:ea typeface="微软雅黑" panose="020B0503020204020204" pitchFamily="34" charset="-122"/>
              </a:rPr>
              <a:t>应用</a:t>
            </a:r>
            <a:endParaRPr lang="en-US" altLang="zh-CN" dirty="0" smtClean="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28"/>
            </a:pPr>
            <a:r>
              <a:rPr lang="zh-CN" altLang="en-US" dirty="0" smtClean="0">
                <a:solidFill>
                  <a:srgbClr val="666666"/>
                </a:solidFill>
                <a:latin typeface="微软雅黑" panose="020B0503020204020204" pitchFamily="34" charset="-122"/>
                <a:ea typeface="微软雅黑" panose="020B0503020204020204" pitchFamily="34" charset="-122"/>
              </a:rPr>
              <a:t>美国</a:t>
            </a:r>
            <a:r>
              <a:rPr lang="en-US" altLang="zh-CN" dirty="0" smtClean="0">
                <a:solidFill>
                  <a:srgbClr val="666666"/>
                </a:solidFill>
                <a:latin typeface="微软雅黑" panose="020B0503020204020204" pitchFamily="34" charset="-122"/>
                <a:ea typeface="微软雅黑" panose="020B0503020204020204" pitchFamily="34" charset="-122"/>
              </a:rPr>
              <a:t>            </a:t>
            </a:r>
            <a:r>
              <a:rPr lang="zh-CN" altLang="en-US" dirty="0" smtClean="0">
                <a:solidFill>
                  <a:srgbClr val="666666"/>
                </a:solidFill>
                <a:latin typeface="微软雅黑" panose="020B0503020204020204" pitchFamily="34" charset="-122"/>
                <a:ea typeface="微软雅黑" panose="020B0503020204020204" pitchFamily="34" charset="-122"/>
              </a:rPr>
              <a:t>感应式交通信号</a:t>
            </a:r>
            <a:endParaRPr lang="en-US" altLang="zh-CN" dirty="0" smtClean="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52"/>
            </a:pPr>
            <a:r>
              <a:rPr lang="zh-CN" altLang="en-US" dirty="0" smtClean="0">
                <a:solidFill>
                  <a:srgbClr val="666666"/>
                </a:solidFill>
                <a:latin typeface="微软雅黑" panose="020B0503020204020204" pitchFamily="34" charset="-122"/>
                <a:ea typeface="微软雅黑" panose="020B0503020204020204" pitchFamily="34" charset="-122"/>
              </a:rPr>
              <a:t>  配</a:t>
            </a:r>
            <a:r>
              <a:rPr lang="zh-CN" altLang="en-US" dirty="0">
                <a:solidFill>
                  <a:srgbClr val="666666"/>
                </a:solidFill>
                <a:latin typeface="微软雅黑" panose="020B0503020204020204" pitchFamily="34" charset="-122"/>
                <a:ea typeface="微软雅黑" panose="020B0503020204020204" pitchFamily="34" charset="-122"/>
              </a:rPr>
              <a:t>时方案选择式的信号灯</a:t>
            </a:r>
            <a:r>
              <a:rPr lang="zh-CN" altLang="en-US" dirty="0" smtClean="0">
                <a:solidFill>
                  <a:srgbClr val="666666"/>
                </a:solidFill>
                <a:latin typeface="微软雅黑" panose="020B0503020204020204" pitchFamily="34" charset="-122"/>
                <a:ea typeface="微软雅黑" panose="020B0503020204020204" pitchFamily="34" charset="-122"/>
              </a:rPr>
              <a:t>控制</a:t>
            </a:r>
            <a:endParaRPr lang="en-US" altLang="zh-CN" dirty="0" smtClean="0">
              <a:solidFill>
                <a:srgbClr val="666666"/>
              </a:solidFill>
              <a:latin typeface="微软雅黑" panose="020B0503020204020204" pitchFamily="34" charset="-122"/>
              <a:ea typeface="微软雅黑" panose="020B0503020204020204" pitchFamily="34" charset="-122"/>
            </a:endParaRPr>
          </a:p>
          <a:p>
            <a:r>
              <a:rPr lang="en-US" altLang="zh-CN" dirty="0" smtClean="0">
                <a:solidFill>
                  <a:srgbClr val="666666"/>
                </a:solidFill>
                <a:latin typeface="微软雅黑" panose="020B0503020204020204" pitchFamily="34" charset="-122"/>
                <a:ea typeface="微软雅黑" panose="020B0503020204020204" pitchFamily="34" charset="-122"/>
              </a:rPr>
              <a:t>1963 </a:t>
            </a:r>
            <a:r>
              <a:rPr lang="zh-CN" altLang="en-US" dirty="0" smtClean="0">
                <a:solidFill>
                  <a:srgbClr val="666666"/>
                </a:solidFill>
                <a:latin typeface="微软雅黑" panose="020B0503020204020204" pitchFamily="34" charset="-122"/>
                <a:ea typeface="微软雅黑" panose="020B0503020204020204" pitchFamily="34" charset="-122"/>
              </a:rPr>
              <a:t>计算机控制</a:t>
            </a:r>
            <a:r>
              <a:rPr lang="zh-CN" altLang="en-US" dirty="0">
                <a:solidFill>
                  <a:srgbClr val="666666"/>
                </a:solidFill>
                <a:latin typeface="微软雅黑" panose="020B0503020204020204" pitchFamily="34" charset="-122"/>
                <a:ea typeface="微软雅黑" panose="020B0503020204020204" pitchFamily="34" charset="-122"/>
              </a:rPr>
              <a:t>的道路交通信号协调控制系统</a:t>
            </a:r>
            <a:endParaRPr lang="en-US" altLang="zh-CN" dirty="0" smtClean="0">
              <a:solidFill>
                <a:srgbClr val="666666"/>
              </a:solidFill>
              <a:latin typeface="微软雅黑" panose="020B0503020204020204" pitchFamily="34" charset="-122"/>
              <a:ea typeface="微软雅黑" panose="020B0503020204020204" pitchFamily="34" charset="-122"/>
            </a:endParaRPr>
          </a:p>
          <a:p>
            <a:pPr marL="342900" indent="-342900">
              <a:buAutoNum type="arabicPlain" startAt="1926"/>
            </a:pPr>
            <a:endParaRPr lang="zh-CN" altLang="en-US" dirty="0">
              <a:solidFill>
                <a:srgbClr val="666666"/>
              </a:solidFill>
              <a:latin typeface="微软雅黑" panose="020B0503020204020204" pitchFamily="34" charset="-122"/>
              <a:ea typeface="微软雅黑" panose="020B0503020204020204" pitchFamily="34" charset="-122"/>
            </a:endParaRPr>
          </a:p>
        </p:txBody>
      </p:sp>
      <p:pic>
        <p:nvPicPr>
          <p:cNvPr id="6150" name="Picture 6" descr="æ±½è½¦ä¹å®¶"/>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0545" y="1822574"/>
            <a:ext cx="3438756" cy="248672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æ±½è½¦ä¹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357" y="4374852"/>
            <a:ext cx="3320156" cy="254501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æ±½è½¦ä¹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60" y="4355619"/>
            <a:ext cx="4301466" cy="2564249"/>
          </a:xfrm>
          <a:prstGeom prst="rect">
            <a:avLst/>
          </a:prstGeom>
          <a:noFill/>
          <a:extLst>
            <a:ext uri="{909E8E84-426E-40DD-AFC4-6F175D3DCCD1}">
              <a14:hiddenFill xmlns:a14="http://schemas.microsoft.com/office/drawing/2010/main">
                <a:solidFill>
                  <a:srgbClr val="FFFFFF"/>
                </a:solidFill>
              </a14:hiddenFill>
            </a:ext>
          </a:extLst>
        </p:spPr>
      </p:pic>
      <p:pic>
        <p:nvPicPr>
          <p:cNvPr id="6159" name="Picture 15" descr="C:\Users\Public\Documents\TrueLink\Users\陈永康\KDCPic\88a6dbc5-fc64-4b24-b0f0-d73321c5d180_44b2b0d0-1ed2-49e7-aaea-2ff473afe24c@kedacom.co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5690" y="1926580"/>
            <a:ext cx="5927384" cy="3816424"/>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C:\Users\Public\Documents\TrueLink\Users\陈永康\KDCPic\6c327c4f-afb0-4522-a57a-45383658b650_44b2b0d0-1ed2-49e7-aaea-2ff473afe24c@kedacom.c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69387" y="1926580"/>
            <a:ext cx="5923687" cy="3816424"/>
          </a:xfrm>
          <a:prstGeom prst="rect">
            <a:avLst/>
          </a:prstGeom>
          <a:noFill/>
          <a:extLst>
            <a:ext uri="{909E8E84-426E-40DD-AFC4-6F175D3DCCD1}">
              <a14:hiddenFill xmlns:a14="http://schemas.microsoft.com/office/drawing/2010/main">
                <a:solidFill>
                  <a:srgbClr val="FFFFFF"/>
                </a:solidFill>
              </a14:hiddenFill>
            </a:ext>
          </a:extLst>
        </p:spPr>
      </p:pic>
      <p:pic>
        <p:nvPicPr>
          <p:cNvPr id="6161" name="Picture 17" descr="C:\Users\Public\Documents\TrueLink\Users\陈永康\KDCPic\b490c7a3-10c6-4e40-a426-6df0d123d793_44b2b0d0-1ed2-49e7-aaea-2ff473afe24c@kedacom.com.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690" y="1899750"/>
            <a:ext cx="5927384" cy="38432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159"/>
                                        </p:tgtEl>
                                        <p:attrNameLst>
                                          <p:attrName>style.visibility</p:attrName>
                                        </p:attrNameLst>
                                      </p:cBhvr>
                                      <p:to>
                                        <p:strVal val="visible"/>
                                      </p:to>
                                    </p:set>
                                    <p:anim calcmode="lin" valueType="num">
                                      <p:cBhvr additive="base">
                                        <p:cTn id="7" dur="2000" fill="hold"/>
                                        <p:tgtEl>
                                          <p:spTgt spid="6159"/>
                                        </p:tgtEl>
                                        <p:attrNameLst>
                                          <p:attrName>ppt_x</p:attrName>
                                        </p:attrNameLst>
                                      </p:cBhvr>
                                      <p:tavLst>
                                        <p:tav tm="0">
                                          <p:val>
                                            <p:strVal val="1+#ppt_w/2"/>
                                          </p:val>
                                        </p:tav>
                                        <p:tav tm="100000">
                                          <p:val>
                                            <p:strVal val="#ppt_x"/>
                                          </p:val>
                                        </p:tav>
                                      </p:tavLst>
                                    </p:anim>
                                    <p:anim calcmode="lin" valueType="num">
                                      <p:cBhvr additive="base">
                                        <p:cTn id="8" dur="2000" fill="hold"/>
                                        <p:tgtEl>
                                          <p:spTgt spid="615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160"/>
                                        </p:tgtEl>
                                        <p:attrNameLst>
                                          <p:attrName>style.visibility</p:attrName>
                                        </p:attrNameLst>
                                      </p:cBhvr>
                                      <p:to>
                                        <p:strVal val="visible"/>
                                      </p:to>
                                    </p:set>
                                    <p:anim calcmode="lin" valueType="num">
                                      <p:cBhvr additive="base">
                                        <p:cTn id="13" dur="2000" fill="hold"/>
                                        <p:tgtEl>
                                          <p:spTgt spid="6160"/>
                                        </p:tgtEl>
                                        <p:attrNameLst>
                                          <p:attrName>ppt_x</p:attrName>
                                        </p:attrNameLst>
                                      </p:cBhvr>
                                      <p:tavLst>
                                        <p:tav tm="0">
                                          <p:val>
                                            <p:strVal val="1+#ppt_w/2"/>
                                          </p:val>
                                        </p:tav>
                                        <p:tav tm="100000">
                                          <p:val>
                                            <p:strVal val="#ppt_x"/>
                                          </p:val>
                                        </p:tav>
                                      </p:tavLst>
                                    </p:anim>
                                    <p:anim calcmode="lin" valueType="num">
                                      <p:cBhvr additive="base">
                                        <p:cTn id="14" dur="2000" fill="hold"/>
                                        <p:tgtEl>
                                          <p:spTgt spid="616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6161"/>
                                        </p:tgtEl>
                                        <p:attrNameLst>
                                          <p:attrName>style.visibility</p:attrName>
                                        </p:attrNameLst>
                                      </p:cBhvr>
                                      <p:to>
                                        <p:strVal val="visible"/>
                                      </p:to>
                                    </p:set>
                                    <p:anim calcmode="lin" valueType="num">
                                      <p:cBhvr additive="base">
                                        <p:cTn id="19" dur="2000" fill="hold"/>
                                        <p:tgtEl>
                                          <p:spTgt spid="6161"/>
                                        </p:tgtEl>
                                        <p:attrNameLst>
                                          <p:attrName>ppt_x</p:attrName>
                                        </p:attrNameLst>
                                      </p:cBhvr>
                                      <p:tavLst>
                                        <p:tav tm="0">
                                          <p:val>
                                            <p:strVal val="1+#ppt_w/2"/>
                                          </p:val>
                                        </p:tav>
                                        <p:tav tm="100000">
                                          <p:val>
                                            <p:strVal val="#ppt_x"/>
                                          </p:val>
                                        </p:tav>
                                      </p:tavLst>
                                    </p:anim>
                                    <p:anim calcmode="lin" valueType="num">
                                      <p:cBhvr additive="base">
                                        <p:cTn id="20" dur="2000" fill="hold"/>
                                        <p:tgtEl>
                                          <p:spTgt spid="6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449937" y="104522"/>
            <a:ext cx="8155305" cy="1029970"/>
          </a:xfrm>
        </p:spPr>
        <p:txBody>
          <a:bodyPr/>
          <a:lstStyle/>
          <a:p>
            <a:r>
              <a:rPr altLang="en-US" dirty="0"/>
              <a:t>城市交通信号现状</a:t>
            </a:r>
          </a:p>
        </p:txBody>
      </p:sp>
      <p:pic>
        <p:nvPicPr>
          <p:cNvPr id="3" name="图片 2" descr="%{3_I`Y}%F36E$G]2`Y5QTN"/>
          <p:cNvPicPr>
            <a:picLocks noChangeAspect="1"/>
          </p:cNvPicPr>
          <p:nvPr/>
        </p:nvPicPr>
        <p:blipFill>
          <a:blip r:embed="rId3"/>
          <a:stretch>
            <a:fillRect/>
          </a:stretch>
        </p:blipFill>
        <p:spPr>
          <a:xfrm>
            <a:off x="454025" y="2168525"/>
            <a:ext cx="3974753" cy="1880871"/>
          </a:xfrm>
          <a:prstGeom prst="rect">
            <a:avLst/>
          </a:prstGeom>
        </p:spPr>
      </p:pic>
      <p:sp>
        <p:nvSpPr>
          <p:cNvPr id="2" name="文本框 1"/>
          <p:cNvSpPr txBox="1"/>
          <p:nvPr/>
        </p:nvSpPr>
        <p:spPr>
          <a:xfrm>
            <a:off x="454025" y="5063490"/>
            <a:ext cx="4413250" cy="1323439"/>
          </a:xfrm>
          <a:prstGeom prst="rect">
            <a:avLst/>
          </a:prstGeom>
          <a:noFill/>
        </p:spPr>
        <p:txBody>
          <a:bodyPr wrap="square" rtlCol="0" anchor="t">
            <a:spAutoFit/>
          </a:bodyPr>
          <a:lstStyle/>
          <a:p>
            <a:r>
              <a:rPr lang="zh-CN" altLang="en-US" sz="4000" dirty="0" smtClean="0">
                <a:solidFill>
                  <a:srgbClr val="FF0000"/>
                </a:solidFill>
              </a:rPr>
              <a:t>拥堵问题已经成为常态</a:t>
            </a:r>
            <a:r>
              <a:rPr lang="zh-CN" altLang="en-US" sz="4000" dirty="0" smtClean="0"/>
              <a:t>！</a:t>
            </a:r>
            <a:endParaRPr lang="zh-CN" altLang="en-US" sz="4000" dirty="0"/>
          </a:p>
        </p:txBody>
      </p:sp>
      <p:pic>
        <p:nvPicPr>
          <p:cNvPr id="6146" name="Picture 2" descr="å¨å½æºå¨è½¦ä¿æéçªç ´3äº¿ åå¸åºæ½åæ é"/>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1540" y="2042159"/>
            <a:ext cx="3975710" cy="302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47460"/>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37" y="160655"/>
            <a:ext cx="8155305" cy="1029970"/>
          </a:xfrm>
        </p:spPr>
        <p:txBody>
          <a:bodyPr/>
          <a:lstStyle/>
          <a:p>
            <a:r>
              <a:rPr altLang="en-US" dirty="0">
                <a:solidFill>
                  <a:schemeClr val="tx1"/>
                </a:solidFill>
                <a:sym typeface="+mn-ea"/>
              </a:rPr>
              <a:t>检测器</a:t>
            </a:r>
            <a:endParaRPr lang="zh-CN" altLang="en-US" dirty="0">
              <a:solidFill>
                <a:schemeClr val="tx1"/>
              </a:solidFill>
              <a:sym typeface="+mn-ea"/>
            </a:endParaRPr>
          </a:p>
        </p:txBody>
      </p:sp>
      <p:sp>
        <p:nvSpPr>
          <p:cNvPr id="93186" name="文本框 1"/>
          <p:cNvSpPr txBox="1"/>
          <p:nvPr/>
        </p:nvSpPr>
        <p:spPr>
          <a:xfrm>
            <a:off x="433585" y="1695448"/>
            <a:ext cx="4898457" cy="4524315"/>
          </a:xfrm>
          <a:prstGeom prst="rect">
            <a:avLst/>
          </a:prstGeom>
          <a:noFill/>
          <a:ln w="9525">
            <a:noFill/>
          </a:ln>
        </p:spPr>
        <p:txBody>
          <a:bodyPr anchor="t">
            <a:spAutoFit/>
          </a:bodyPr>
          <a:lstStyle/>
          <a:p>
            <a:pPr lvl="0" algn="l"/>
            <a:r>
              <a:rPr lang="zh-CN" altLang="en-US" sz="4400" b="1" dirty="0">
                <a:solidFill>
                  <a:srgbClr val="DA936C"/>
                </a:solidFill>
                <a:latin typeface="Arial" panose="020B0604020202020204" pitchFamily="34" charset="0"/>
                <a:ea typeface="宋体" panose="02010600030101010101" pitchFamily="2" charset="-122"/>
              </a:rPr>
              <a:t>检测器是信号控制器的眼睛！</a:t>
            </a:r>
          </a:p>
          <a:p>
            <a:pPr lvl="0" algn="l"/>
            <a:r>
              <a:rPr lang="zh-CN" altLang="en-US" sz="2000" b="1" dirty="0">
                <a:solidFill>
                  <a:srgbClr val="DA936C"/>
                </a:solidFill>
                <a:latin typeface="Arial" panose="020B0604020202020204" pitchFamily="34" charset="0"/>
                <a:ea typeface="宋体" panose="02010600030101010101" pitchFamily="2" charset="-122"/>
              </a:rPr>
              <a:t>传统检测器：</a:t>
            </a:r>
          </a:p>
          <a:p>
            <a:pPr lvl="0" algn="l"/>
            <a:r>
              <a:rPr lang="zh-CN" altLang="en-US" sz="2000" b="1" dirty="0">
                <a:solidFill>
                  <a:srgbClr val="DA936C"/>
                </a:solidFill>
                <a:latin typeface="Arial" panose="020B0604020202020204" pitchFamily="34" charset="0"/>
                <a:ea typeface="宋体" panose="02010600030101010101" pitchFamily="2" charset="-122"/>
              </a:rPr>
              <a:t>线圈</a:t>
            </a:r>
          </a:p>
          <a:p>
            <a:pPr lvl="0" algn="l"/>
            <a:r>
              <a:rPr lang="zh-CN" altLang="en-US" sz="2000" b="1" dirty="0">
                <a:solidFill>
                  <a:srgbClr val="DA936C"/>
                </a:solidFill>
                <a:latin typeface="Arial" panose="020B0604020202020204" pitchFamily="34" charset="0"/>
                <a:ea typeface="宋体" panose="02010600030101010101" pitchFamily="2" charset="-122"/>
              </a:rPr>
              <a:t>地磁</a:t>
            </a:r>
          </a:p>
          <a:p>
            <a:pPr lvl="0" algn="l"/>
            <a:r>
              <a:rPr lang="zh-CN" altLang="en-US" sz="2000" b="1" dirty="0">
                <a:solidFill>
                  <a:srgbClr val="DA936C"/>
                </a:solidFill>
                <a:latin typeface="Arial" panose="020B0604020202020204" pitchFamily="34" charset="0"/>
                <a:ea typeface="宋体" panose="02010600030101010101" pitchFamily="2" charset="-122"/>
              </a:rPr>
              <a:t>微波</a:t>
            </a:r>
          </a:p>
          <a:p>
            <a:pPr lvl="0" algn="l"/>
            <a:r>
              <a:rPr lang="zh-CN" altLang="en-US" sz="2000" b="1" dirty="0">
                <a:solidFill>
                  <a:srgbClr val="DA936C"/>
                </a:solidFill>
                <a:latin typeface="Arial" panose="020B0604020202020204" pitchFamily="34" charset="0"/>
                <a:ea typeface="宋体" panose="02010600030101010101" pitchFamily="2" charset="-122"/>
              </a:rPr>
              <a:t>视频</a:t>
            </a:r>
          </a:p>
          <a:p>
            <a:pPr lvl="0" algn="l"/>
            <a:r>
              <a:rPr lang="zh-CN" altLang="en-US" sz="2000" b="1" dirty="0">
                <a:solidFill>
                  <a:srgbClr val="DA936C"/>
                </a:solidFill>
                <a:sym typeface="+mn-ea"/>
              </a:rPr>
              <a:t>浮动车</a:t>
            </a:r>
          </a:p>
          <a:p>
            <a:pPr lvl="0" algn="l"/>
            <a:r>
              <a:rPr lang="zh-CN" altLang="en-US" sz="2000" b="1" dirty="0" smtClean="0">
                <a:solidFill>
                  <a:srgbClr val="DA936C"/>
                </a:solidFill>
                <a:latin typeface="Arial" panose="020B0604020202020204" pitchFamily="34" charset="0"/>
                <a:ea typeface="宋体" panose="02010600030101010101" pitchFamily="2" charset="-122"/>
              </a:rPr>
              <a:t>电子</a:t>
            </a:r>
            <a:r>
              <a:rPr lang="zh-CN" altLang="en-US" sz="2000" b="1" dirty="0">
                <a:solidFill>
                  <a:srgbClr val="DA936C"/>
                </a:solidFill>
                <a:latin typeface="Arial" panose="020B0604020202020204" pitchFamily="34" charset="0"/>
                <a:ea typeface="宋体" panose="02010600030101010101" pitchFamily="2" charset="-122"/>
              </a:rPr>
              <a:t>车牌 </a:t>
            </a:r>
            <a:r>
              <a:rPr lang="en-US" altLang="zh-CN" sz="2000" b="1" dirty="0" smtClean="0">
                <a:solidFill>
                  <a:srgbClr val="DA936C"/>
                </a:solidFill>
                <a:latin typeface="Arial" panose="020B0604020202020204" pitchFamily="34" charset="0"/>
                <a:ea typeface="宋体" panose="02010600030101010101" pitchFamily="2" charset="-122"/>
              </a:rPr>
              <a:t>RFID</a:t>
            </a:r>
          </a:p>
          <a:p>
            <a:r>
              <a:rPr lang="zh-CN" altLang="en-US" sz="2000" b="1" dirty="0">
                <a:solidFill>
                  <a:srgbClr val="DA936C"/>
                </a:solidFill>
              </a:rPr>
              <a:t>互联网轨迹数据</a:t>
            </a:r>
          </a:p>
          <a:p>
            <a:pPr lvl="0" algn="l"/>
            <a:endParaRPr lang="zh-CN" altLang="en-US" sz="2000" b="1" dirty="0">
              <a:solidFill>
                <a:srgbClr val="DA936C"/>
              </a:solidFill>
              <a:latin typeface="Arial" panose="020B0604020202020204" pitchFamily="34" charset="0"/>
              <a:ea typeface="宋体" panose="02010600030101010101" pitchFamily="2" charset="-122"/>
            </a:endParaRPr>
          </a:p>
          <a:p>
            <a:pPr lvl="0" algn="l"/>
            <a:r>
              <a:rPr lang="zh-CN" altLang="en-US" sz="2000" b="1" dirty="0">
                <a:solidFill>
                  <a:srgbClr val="FF0000"/>
                </a:solidFill>
                <a:latin typeface="Arial" panose="020B0604020202020204" pitchFamily="34" charset="0"/>
                <a:ea typeface="宋体" panose="02010600030101010101" pitchFamily="2" charset="-122"/>
              </a:rPr>
              <a:t>检测</a:t>
            </a:r>
            <a:r>
              <a:rPr lang="zh-CN" altLang="en-US" sz="2000" b="1" dirty="0" smtClean="0">
                <a:solidFill>
                  <a:srgbClr val="FF0000"/>
                </a:solidFill>
                <a:latin typeface="Arial" panose="020B0604020202020204" pitchFamily="34" charset="0"/>
                <a:ea typeface="宋体" panose="02010600030101010101" pitchFamily="2" charset="-122"/>
              </a:rPr>
              <a:t>位置！</a:t>
            </a:r>
            <a:endParaRPr lang="zh-CN" altLang="en-US" sz="2000" b="1" dirty="0">
              <a:solidFill>
                <a:srgbClr val="FF0000"/>
              </a:solidFill>
              <a:latin typeface="Arial" panose="020B0604020202020204" pitchFamily="34" charset="0"/>
              <a:ea typeface="宋体" panose="02010600030101010101" pitchFamily="2" charset="-122"/>
            </a:endParaRPr>
          </a:p>
        </p:txBody>
      </p:sp>
      <p:pic>
        <p:nvPicPr>
          <p:cNvPr id="3" name="图片 2" descr="L~QV%2`KOEHJ[@[UQTG}V8Q"/>
          <p:cNvPicPr>
            <a:picLocks noChangeAspect="1"/>
          </p:cNvPicPr>
          <p:nvPr/>
        </p:nvPicPr>
        <p:blipFill>
          <a:blip r:embed="rId3"/>
          <a:stretch>
            <a:fillRect/>
          </a:stretch>
        </p:blipFill>
        <p:spPr>
          <a:xfrm>
            <a:off x="3060626" y="3006700"/>
            <a:ext cx="4858385" cy="3211853"/>
          </a:xfrm>
          <a:prstGeom prst="rect">
            <a:avLst/>
          </a:prstGeom>
        </p:spPr>
      </p:pic>
      <p:pic>
        <p:nvPicPr>
          <p:cNvPr id="4" name="图片 3" descr="[D`ZTC}NF$DT8PWI[PV`3@F"/>
          <p:cNvPicPr>
            <a:picLocks noChangeAspect="1"/>
          </p:cNvPicPr>
          <p:nvPr/>
        </p:nvPicPr>
        <p:blipFill>
          <a:blip r:embed="rId4"/>
          <a:stretch>
            <a:fillRect/>
          </a:stretch>
        </p:blipFill>
        <p:spPr>
          <a:xfrm>
            <a:off x="3060626" y="3150715"/>
            <a:ext cx="4858385" cy="3067837"/>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468338" y="104522"/>
            <a:ext cx="8155305" cy="1029970"/>
          </a:xfrm>
        </p:spPr>
        <p:txBody>
          <a:bodyPr/>
          <a:lstStyle/>
          <a:p>
            <a:r>
              <a:rPr altLang="en-US" dirty="0"/>
              <a:t>多时段控制</a:t>
            </a:r>
          </a:p>
        </p:txBody>
      </p:sp>
      <p:pic>
        <p:nvPicPr>
          <p:cNvPr id="2" name="图片 1" descr="QUHJQ98AJQ]UVHYL2]W]]V0"/>
          <p:cNvPicPr>
            <a:picLocks noChangeAspect="1"/>
          </p:cNvPicPr>
          <p:nvPr/>
        </p:nvPicPr>
        <p:blipFill>
          <a:blip r:embed="rId3"/>
          <a:stretch>
            <a:fillRect/>
          </a:stretch>
        </p:blipFill>
        <p:spPr>
          <a:xfrm>
            <a:off x="476250" y="2323465"/>
            <a:ext cx="3402965" cy="3002280"/>
          </a:xfrm>
          <a:prstGeom prst="rect">
            <a:avLst/>
          </a:prstGeom>
        </p:spPr>
      </p:pic>
      <p:pic>
        <p:nvPicPr>
          <p:cNvPr id="4" name="图片 3"/>
          <p:cNvPicPr>
            <a:picLocks noChangeAspect="1"/>
          </p:cNvPicPr>
          <p:nvPr/>
        </p:nvPicPr>
        <p:blipFill>
          <a:blip r:embed="rId4"/>
          <a:stretch>
            <a:fillRect/>
          </a:stretch>
        </p:blipFill>
        <p:spPr>
          <a:xfrm>
            <a:off x="4337685" y="2444115"/>
            <a:ext cx="3997960" cy="2881630"/>
          </a:xfrm>
          <a:prstGeom prst="rect">
            <a:avLst/>
          </a:prstGeom>
        </p:spPr>
      </p:pic>
      <p:cxnSp>
        <p:nvCxnSpPr>
          <p:cNvPr id="5" name="直接连接符 4"/>
          <p:cNvCxnSpPr/>
          <p:nvPr/>
        </p:nvCxnSpPr>
        <p:spPr>
          <a:xfrm>
            <a:off x="5456555" y="2682875"/>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672455" y="2682240"/>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197600" y="2682875"/>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430" y="2682240"/>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181850" y="2682875"/>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626350" y="2682875"/>
            <a:ext cx="34925" cy="24047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468338" y="104522"/>
            <a:ext cx="8155305" cy="1029970"/>
          </a:xfrm>
        </p:spPr>
        <p:txBody>
          <a:bodyPr/>
          <a:lstStyle/>
          <a:p>
            <a:r>
              <a:rPr altLang="en-US" dirty="0">
                <a:sym typeface="+mn-ea"/>
              </a:rPr>
              <a:t>感应控制</a:t>
            </a:r>
            <a:endParaRPr lang="en-US" altLang="zh-CN" dirty="0"/>
          </a:p>
        </p:txBody>
      </p:sp>
      <p:pic>
        <p:nvPicPr>
          <p:cNvPr id="2" name="图片 1" descr="G@2G~N6XGR}}EQS`PX@CRJW"/>
          <p:cNvPicPr>
            <a:picLocks noChangeAspect="1"/>
          </p:cNvPicPr>
          <p:nvPr/>
        </p:nvPicPr>
        <p:blipFill>
          <a:blip r:embed="rId3"/>
          <a:stretch>
            <a:fillRect/>
          </a:stretch>
        </p:blipFill>
        <p:spPr>
          <a:xfrm>
            <a:off x="3035300" y="2322830"/>
            <a:ext cx="5354320" cy="3707130"/>
          </a:xfrm>
          <a:prstGeom prst="rect">
            <a:avLst/>
          </a:prstGeom>
        </p:spPr>
      </p:pic>
      <p:sp>
        <p:nvSpPr>
          <p:cNvPr id="10" name="矩形 9"/>
          <p:cNvSpPr/>
          <p:nvPr/>
        </p:nvSpPr>
        <p:spPr>
          <a:xfrm>
            <a:off x="252730" y="2413000"/>
            <a:ext cx="2782570" cy="92900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最大绿灯时间</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b="0" strike="noStrike" noProof="1">
                <a:solidFill>
                  <a:srgbClr val="FF0000"/>
                </a:solidFill>
                <a:latin typeface="微软雅黑" panose="020B0503020204020204" pitchFamily="34" charset="-122"/>
                <a:ea typeface="微软雅黑" panose="020B0503020204020204" pitchFamily="34" charset="-122"/>
                <a:cs typeface="+mn-ea"/>
                <a:sym typeface="Tw Cen MT" panose="020B0602020104020603" pitchFamily="34" charset="0"/>
              </a:rPr>
              <a:t>最小绿灯时间</a:t>
            </a: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 </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矩形 11266"/>
          <p:cNvSpPr/>
          <p:nvPr/>
        </p:nvSpPr>
        <p:spPr>
          <a:xfrm>
            <a:off x="2462555" y="1822851"/>
            <a:ext cx="9145270" cy="0"/>
          </a:xfrm>
          <a:prstGeom prst="rect">
            <a:avLst/>
          </a:prstGeom>
          <a:noFill/>
          <a:ln w="9525">
            <a:noFill/>
          </a:ln>
        </p:spPr>
        <p:txBody>
          <a:bodyPr/>
          <a:lstStyle/>
          <a:p>
            <a:endParaRPr lang="zh-CN" altLang="en-US"/>
          </a:p>
        </p:txBody>
      </p:sp>
      <p:sp>
        <p:nvSpPr>
          <p:cNvPr id="11268" name="矩形 11267"/>
          <p:cNvSpPr/>
          <p:nvPr/>
        </p:nvSpPr>
        <p:spPr>
          <a:xfrm>
            <a:off x="1657580" y="1324307"/>
            <a:ext cx="9145270" cy="0"/>
          </a:xfrm>
          <a:prstGeom prst="rect">
            <a:avLst/>
          </a:prstGeom>
          <a:noFill/>
          <a:ln w="9525">
            <a:noFill/>
          </a:ln>
        </p:spPr>
        <p:txBody>
          <a:bodyPr/>
          <a:lstStyle/>
          <a:p>
            <a:endParaRPr lang="zh-CN" altLang="en-US"/>
          </a:p>
        </p:txBody>
      </p:sp>
      <p:sp>
        <p:nvSpPr>
          <p:cNvPr id="11269" name="矩形 11268"/>
          <p:cNvSpPr/>
          <p:nvPr/>
        </p:nvSpPr>
        <p:spPr>
          <a:xfrm>
            <a:off x="684973" y="1591609"/>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buNone/>
            </a:pPr>
            <a:r>
              <a:rPr lang="zh-CN" altLang="en-AU" b="1" dirty="0">
                <a:solidFill>
                  <a:schemeClr val="accent2"/>
                </a:solidFill>
              </a:rPr>
              <a:t>周期（</a:t>
            </a:r>
            <a:r>
              <a:rPr lang="en-AU" altLang="zh-CN" b="1">
                <a:solidFill>
                  <a:schemeClr val="accent2"/>
                </a:solidFill>
              </a:rPr>
              <a:t>CL</a:t>
            </a:r>
            <a:r>
              <a:rPr lang="zh-CN" altLang="en-AU" b="1">
                <a:solidFill>
                  <a:schemeClr val="accent2"/>
                </a:solidFill>
              </a:rPr>
              <a:t>）</a:t>
            </a:r>
            <a:endParaRPr lang="en-US" altLang="zh-CN" b="1">
              <a:solidFill>
                <a:schemeClr val="accent2"/>
              </a:solidFill>
            </a:endParaRPr>
          </a:p>
          <a:p>
            <a:pPr lvl="0"/>
            <a:endParaRPr lang="en-US" altLang="zh-CN" b="1">
              <a:solidFill>
                <a:schemeClr val="accent2"/>
              </a:solidFill>
            </a:endParaRPr>
          </a:p>
          <a:p>
            <a:pPr lvl="0">
              <a:buNone/>
            </a:pPr>
            <a:endParaRPr lang="zh-CN" altLang="en-US" sz="2000" b="1">
              <a:solidFill>
                <a:schemeClr val="accent2"/>
              </a:solidFill>
            </a:endParaRPr>
          </a:p>
        </p:txBody>
      </p:sp>
      <p:sp>
        <p:nvSpPr>
          <p:cNvPr id="11271" name="矩形 11270"/>
          <p:cNvSpPr/>
          <p:nvPr/>
        </p:nvSpPr>
        <p:spPr>
          <a:xfrm>
            <a:off x="304800" y="2165985"/>
            <a:ext cx="4326255" cy="1219200"/>
          </a:xfrm>
          <a:prstGeom prst="rect">
            <a:avLst/>
          </a:prstGeom>
          <a:noFill/>
          <a:ln w="12700">
            <a:noFill/>
          </a:ln>
        </p:spPr>
        <p:txBody>
          <a:bodyPr lIns="90500" tIns="44456" rIns="90500" bIns="44456"/>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lvl="0" algn="l"/>
            <a:r>
              <a:rPr lang="zh-CN" altLang="zh-CN" b="1" dirty="0"/>
              <a:t>周期是整个路口所有</a:t>
            </a:r>
            <a:r>
              <a:rPr lang="zh-CN" altLang="en-US" dirty="0">
                <a:latin typeface="微软雅黑" panose="020B0503020204020204" pitchFamily="34" charset="-122"/>
                <a:ea typeface="微软雅黑" panose="020B0503020204020204" pitchFamily="34" charset="-122"/>
                <a:sym typeface="微软雅黑" panose="020B0503020204020204" pitchFamily="34" charset="-122"/>
              </a:rPr>
              <a:t>信号灯灯色变化一个循环所经历的时间。</a:t>
            </a:r>
          </a:p>
          <a:p>
            <a:pPr lvl="0" algn="l"/>
            <a:endParaRPr lang="zh-CN" altLang="zh-CN" b="1" dirty="0"/>
          </a:p>
          <a:p>
            <a:pPr lvl="0" algn="ctr"/>
            <a:r>
              <a:rPr lang="zh-CN" altLang="zh-CN" b="1" dirty="0">
                <a:solidFill>
                  <a:schemeClr val="accent2"/>
                </a:solidFill>
              </a:rPr>
              <a:t>有效范围 20 - </a:t>
            </a:r>
            <a:r>
              <a:rPr lang="zh-CN" altLang="en-US" b="1">
                <a:solidFill>
                  <a:schemeClr val="accent2"/>
                </a:solidFill>
              </a:rPr>
              <a:t>2</a:t>
            </a:r>
            <a:r>
              <a:rPr lang="en-US" altLang="zh-CN" b="1" dirty="0">
                <a:solidFill>
                  <a:schemeClr val="accent2"/>
                </a:solidFill>
              </a:rPr>
              <a:t>5</a:t>
            </a:r>
            <a:r>
              <a:rPr lang="zh-CN" altLang="zh-CN" b="1" dirty="0">
                <a:solidFill>
                  <a:schemeClr val="accent2"/>
                </a:solidFill>
              </a:rPr>
              <a:t>0 </a:t>
            </a:r>
            <a:r>
              <a:rPr lang="zh-CN" altLang="en-AU" b="1" dirty="0">
                <a:solidFill>
                  <a:schemeClr val="accent2"/>
                </a:solidFill>
              </a:rPr>
              <a:t>秒</a:t>
            </a:r>
            <a:endParaRPr lang="zh-CN" altLang="en-AU" dirty="0"/>
          </a:p>
        </p:txBody>
      </p:sp>
      <p:sp>
        <p:nvSpPr>
          <p:cNvPr id="11273" name="矩形 11272"/>
          <p:cNvSpPr/>
          <p:nvPr/>
        </p:nvSpPr>
        <p:spPr>
          <a:xfrm>
            <a:off x="546938" y="4893079"/>
            <a:ext cx="3469640" cy="519430"/>
          </a:xfrm>
          <a:prstGeom prst="rect">
            <a:avLst/>
          </a:prstGeom>
          <a:noFill/>
          <a:ln w="12700">
            <a:noFill/>
          </a:ln>
        </p:spPr>
        <p:txBody>
          <a:bodyPr wrap="none" lIns="90500" tIns="44456" rIns="90500" bIns="44456">
            <a:spAutoFit/>
          </a:bodyPr>
          <a:lstStyle/>
          <a:p>
            <a:pPr eaLnBrk="0" hangingPunct="0"/>
            <a:r>
              <a:rPr lang="zh-CN" altLang="en-AU" sz="2800" b="1" dirty="0">
                <a:solidFill>
                  <a:srgbClr val="336699"/>
                </a:solidFill>
                <a:latin typeface="Helvetica" pitchFamily="34" charset="0"/>
                <a:ea typeface="宋体" panose="02010600030101010101" pitchFamily="2" charset="-122"/>
              </a:rPr>
              <a:t>一般范围 40 - </a:t>
            </a:r>
            <a:r>
              <a:rPr lang="en-US" altLang="en-AU" sz="2800" b="1">
                <a:solidFill>
                  <a:srgbClr val="336699"/>
                </a:solidFill>
                <a:latin typeface="Helvetica" pitchFamily="34" charset="0"/>
                <a:ea typeface="宋体" panose="02010600030101010101" pitchFamily="2" charset="-122"/>
              </a:rPr>
              <a:t>20</a:t>
            </a:r>
            <a:r>
              <a:rPr lang="en-AU" altLang="zh-CN" sz="2800" b="1">
                <a:solidFill>
                  <a:srgbClr val="336699"/>
                </a:solidFill>
                <a:latin typeface="Helvetica" pitchFamily="34" charset="0"/>
                <a:ea typeface="宋体" panose="02010600030101010101" pitchFamily="2" charset="-122"/>
              </a:rPr>
              <a:t>0 </a:t>
            </a:r>
            <a:r>
              <a:rPr lang="zh-CN" altLang="en-AU" sz="2800" b="1" dirty="0">
                <a:solidFill>
                  <a:srgbClr val="336699"/>
                </a:solidFill>
                <a:latin typeface="Helvetica" pitchFamily="34" charset="0"/>
                <a:ea typeface="宋体" panose="02010600030101010101" pitchFamily="2" charset="-122"/>
              </a:rPr>
              <a:t>秒</a:t>
            </a:r>
            <a:endParaRPr lang="zh-CN" altLang="en-AU" sz="2800" b="1" dirty="0">
              <a:solidFill>
                <a:srgbClr val="037C03"/>
              </a:solidFill>
              <a:latin typeface="Times New Roman" panose="02020603050405020304" pitchFamily="18" charset="0"/>
              <a:ea typeface="宋体" panose="02010600030101010101" pitchFamily="2" charset="-122"/>
            </a:endParaRPr>
          </a:p>
        </p:txBody>
      </p:sp>
      <p:pic>
        <p:nvPicPr>
          <p:cNvPr id="2" name="图片 1" descr="3H8[$FT3JH3}TFLGM78E0ML"/>
          <p:cNvPicPr>
            <a:picLocks noChangeAspect="1"/>
          </p:cNvPicPr>
          <p:nvPr/>
        </p:nvPicPr>
        <p:blipFill>
          <a:blip r:embed="rId2"/>
          <a:stretch>
            <a:fillRect/>
          </a:stretch>
        </p:blipFill>
        <p:spPr>
          <a:xfrm>
            <a:off x="4631055" y="2221230"/>
            <a:ext cx="3828415" cy="3309620"/>
          </a:xfrm>
          <a:prstGeom prst="rect">
            <a:avLst/>
          </a:prstGeom>
        </p:spPr>
      </p:pic>
      <p:sp>
        <p:nvSpPr>
          <p:cNvPr id="9" name="标题 2"/>
          <p:cNvSpPr txBox="1">
            <a:spLocks/>
          </p:cNvSpPr>
          <p:nvPr/>
        </p:nvSpPr>
        <p:spPr>
          <a:xfrm>
            <a:off x="449937" y="54372"/>
            <a:ext cx="8155305" cy="1029970"/>
          </a:xfrm>
          <a:prstGeom prst="rect">
            <a:avLst/>
          </a:prstGeom>
          <a:noFill/>
          <a:ln w="9525">
            <a:noFill/>
          </a:ln>
        </p:spPr>
        <p:txBody>
          <a:bodyPr lIns="103419" tIns="51709" rIns="103419" bIns="51709" anchor="b"/>
          <a:lst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a:lstStyle>
          <a:p>
            <a:r>
              <a:rPr lang="zh-CN" altLang="en-US" dirty="0" smtClean="0"/>
              <a:t>基本概念</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标题 37"/>
          <p:cNvSpPr>
            <a:spLocks noGrp="1"/>
          </p:cNvSpPr>
          <p:nvPr>
            <p:ph type="title"/>
          </p:nvPr>
        </p:nvSpPr>
        <p:spPr>
          <a:xfrm>
            <a:off x="449937" y="176530"/>
            <a:ext cx="8155305" cy="1029970"/>
          </a:xfrm>
        </p:spPr>
        <p:txBody>
          <a:bodyPr/>
          <a:lstStyle/>
          <a:p>
            <a:r>
              <a:rPr lang="zh-CN" altLang="en-US" dirty="0" smtClean="0"/>
              <a:t>干线协调控制</a:t>
            </a:r>
            <a:endParaRPr lang="en-US" altLang="zh-CN" dirty="0"/>
          </a:p>
        </p:txBody>
      </p:sp>
      <p:pic>
        <p:nvPicPr>
          <p:cNvPr id="4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350" y="1965463"/>
            <a:ext cx="7559675"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任意多边形 55"/>
          <p:cNvSpPr>
            <a:spLocks noChangeArrowheads="1"/>
          </p:cNvSpPr>
          <p:nvPr/>
        </p:nvSpPr>
        <p:spPr bwMode="auto">
          <a:xfrm>
            <a:off x="4278338" y="3910151"/>
            <a:ext cx="1446212" cy="850900"/>
          </a:xfrm>
          <a:custGeom>
            <a:avLst/>
            <a:gdLst>
              <a:gd name="T0" fmla="*/ 1445287 w 1447138"/>
              <a:gd name="T1" fmla="*/ 159068 h 850789"/>
              <a:gd name="T2" fmla="*/ 1389698 w 1447138"/>
              <a:gd name="T3" fmla="*/ 63626 h 850789"/>
              <a:gd name="T4" fmla="*/ 1262641 w 1447138"/>
              <a:gd name="T5" fmla="*/ 0 h 850789"/>
              <a:gd name="T6" fmla="*/ 1103817 w 1447138"/>
              <a:gd name="T7" fmla="*/ 39766 h 850789"/>
              <a:gd name="T8" fmla="*/ 1024406 w 1447138"/>
              <a:gd name="T9" fmla="*/ 127255 h 850789"/>
              <a:gd name="T10" fmla="*/ 825878 w 1447138"/>
              <a:gd name="T11" fmla="*/ 167021 h 850789"/>
              <a:gd name="T12" fmla="*/ 746467 w 1447138"/>
              <a:gd name="T13" fmla="*/ 246554 h 850789"/>
              <a:gd name="T14" fmla="*/ 23824 w 1447138"/>
              <a:gd name="T15" fmla="*/ 628317 h 850789"/>
              <a:gd name="T16" fmla="*/ 0 w 1447138"/>
              <a:gd name="T17" fmla="*/ 851011 h 850789"/>
              <a:gd name="T18" fmla="*/ 166764 w 1447138"/>
              <a:gd name="T19" fmla="*/ 835105 h 850789"/>
              <a:gd name="T20" fmla="*/ 436762 w 1447138"/>
              <a:gd name="T21" fmla="*/ 676037 h 850789"/>
              <a:gd name="T22" fmla="*/ 889407 w 1447138"/>
              <a:gd name="T23" fmla="*/ 485155 h 850789"/>
              <a:gd name="T24" fmla="*/ 1349993 w 1447138"/>
              <a:gd name="T25" fmla="*/ 246554 h 850789"/>
              <a:gd name="T26" fmla="*/ 1445287 w 1447138"/>
              <a:gd name="T27" fmla="*/ 159068 h 85078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47138" h="850789">
                <a:moveTo>
                  <a:pt x="1447138" y="159026"/>
                </a:moveTo>
                <a:lnTo>
                  <a:pt x="1391478" y="63610"/>
                </a:lnTo>
                <a:lnTo>
                  <a:pt x="1264258" y="0"/>
                </a:lnTo>
                <a:lnTo>
                  <a:pt x="1105231" y="39756"/>
                </a:lnTo>
                <a:lnTo>
                  <a:pt x="1025718" y="127221"/>
                </a:lnTo>
                <a:lnTo>
                  <a:pt x="826936" y="166977"/>
                </a:lnTo>
                <a:lnTo>
                  <a:pt x="747423" y="246490"/>
                </a:lnTo>
                <a:lnTo>
                  <a:pt x="23854" y="628153"/>
                </a:lnTo>
                <a:lnTo>
                  <a:pt x="0" y="850789"/>
                </a:lnTo>
                <a:lnTo>
                  <a:pt x="166978" y="834887"/>
                </a:lnTo>
                <a:lnTo>
                  <a:pt x="437322" y="675861"/>
                </a:lnTo>
                <a:lnTo>
                  <a:pt x="890546" y="485029"/>
                </a:lnTo>
                <a:lnTo>
                  <a:pt x="1351722" y="246490"/>
                </a:lnTo>
                <a:lnTo>
                  <a:pt x="1447138" y="159026"/>
                </a:lnTo>
                <a:close/>
              </a:path>
            </a:pathLst>
          </a:custGeom>
          <a:solidFill>
            <a:srgbClr val="7F7F7F"/>
          </a:solidFill>
          <a:ln w="25400">
            <a:solidFill>
              <a:srgbClr val="7F7F7F"/>
            </a:solidFill>
            <a:round/>
          </a:ln>
        </p:spPr>
        <p:txBody>
          <a:bodyPr/>
          <a:lstStyle/>
          <a:p>
            <a:endParaRPr lang="zh-CN" altLang="en-US"/>
          </a:p>
        </p:txBody>
      </p:sp>
      <p:sp>
        <p:nvSpPr>
          <p:cNvPr id="45" name="任意多边形 57"/>
          <p:cNvSpPr>
            <a:spLocks noChangeArrowheads="1"/>
          </p:cNvSpPr>
          <p:nvPr/>
        </p:nvSpPr>
        <p:spPr bwMode="auto">
          <a:xfrm>
            <a:off x="5576913" y="3056076"/>
            <a:ext cx="557212" cy="388937"/>
          </a:xfrm>
          <a:custGeom>
            <a:avLst/>
            <a:gdLst>
              <a:gd name="T0" fmla="*/ 557834 w 556591"/>
              <a:gd name="T1" fmla="*/ 174322 h 389614"/>
              <a:gd name="T2" fmla="*/ 390484 w 556591"/>
              <a:gd name="T3" fmla="*/ 0 h 389614"/>
              <a:gd name="T4" fmla="*/ 223134 w 556591"/>
              <a:gd name="T5" fmla="*/ 87160 h 389614"/>
              <a:gd name="T6" fmla="*/ 39845 w 556591"/>
              <a:gd name="T7" fmla="*/ 190168 h 389614"/>
              <a:gd name="T8" fmla="*/ 0 w 556591"/>
              <a:gd name="T9" fmla="*/ 261482 h 389614"/>
              <a:gd name="T10" fmla="*/ 47814 w 556591"/>
              <a:gd name="T11" fmla="*/ 285253 h 389614"/>
              <a:gd name="T12" fmla="*/ 127505 w 556591"/>
              <a:gd name="T13" fmla="*/ 388261 h 389614"/>
              <a:gd name="T14" fmla="*/ 262979 w 556591"/>
              <a:gd name="T15" fmla="*/ 388261 h 389614"/>
              <a:gd name="T16" fmla="*/ 454237 w 556591"/>
              <a:gd name="T17" fmla="*/ 245634 h 389614"/>
              <a:gd name="T18" fmla="*/ 557834 w 556591"/>
              <a:gd name="T19" fmla="*/ 174322 h 3896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56591" h="389614">
                <a:moveTo>
                  <a:pt x="556591" y="174929"/>
                </a:moveTo>
                <a:lnTo>
                  <a:pt x="389614" y="0"/>
                </a:lnTo>
                <a:lnTo>
                  <a:pt x="222637" y="87464"/>
                </a:lnTo>
                <a:lnTo>
                  <a:pt x="39757" y="190831"/>
                </a:lnTo>
                <a:lnTo>
                  <a:pt x="0" y="262393"/>
                </a:lnTo>
                <a:lnTo>
                  <a:pt x="47708" y="286247"/>
                </a:lnTo>
                <a:lnTo>
                  <a:pt x="127221" y="389614"/>
                </a:lnTo>
                <a:lnTo>
                  <a:pt x="262393" y="389614"/>
                </a:lnTo>
                <a:lnTo>
                  <a:pt x="453225" y="246490"/>
                </a:lnTo>
                <a:lnTo>
                  <a:pt x="556591" y="174929"/>
                </a:lnTo>
                <a:close/>
              </a:path>
            </a:pathLst>
          </a:custGeom>
          <a:solidFill>
            <a:srgbClr val="7F7F7F"/>
          </a:solidFill>
          <a:ln w="25400">
            <a:solidFill>
              <a:srgbClr val="7F7F7F"/>
            </a:solidFill>
            <a:round/>
          </a:ln>
        </p:spPr>
        <p:txBody>
          <a:bodyPr/>
          <a:lstStyle/>
          <a:p>
            <a:endParaRPr lang="zh-CN" altLang="en-US"/>
          </a:p>
        </p:txBody>
      </p:sp>
      <p:sp>
        <p:nvSpPr>
          <p:cNvPr id="46" name="任意多边形 58"/>
          <p:cNvSpPr>
            <a:spLocks noChangeArrowheads="1"/>
          </p:cNvSpPr>
          <p:nvPr/>
        </p:nvSpPr>
        <p:spPr bwMode="auto">
          <a:xfrm>
            <a:off x="6626250" y="2897326"/>
            <a:ext cx="604838" cy="404812"/>
          </a:xfrm>
          <a:custGeom>
            <a:avLst/>
            <a:gdLst>
              <a:gd name="T0" fmla="*/ 605377 w 604299"/>
              <a:gd name="T1" fmla="*/ 332796 h 405516"/>
              <a:gd name="T2" fmla="*/ 549619 w 604299"/>
              <a:gd name="T3" fmla="*/ 206017 h 405516"/>
              <a:gd name="T4" fmla="*/ 414206 w 604299"/>
              <a:gd name="T5" fmla="*/ 103009 h 405516"/>
              <a:gd name="T6" fmla="*/ 270827 w 604299"/>
              <a:gd name="T7" fmla="*/ 63390 h 405516"/>
              <a:gd name="T8" fmla="*/ 151345 w 604299"/>
              <a:gd name="T9" fmla="*/ 0 h 405516"/>
              <a:gd name="T10" fmla="*/ 0 w 604299"/>
              <a:gd name="T11" fmla="*/ 39618 h 405516"/>
              <a:gd name="T12" fmla="*/ 39827 w 604299"/>
              <a:gd name="T13" fmla="*/ 182246 h 405516"/>
              <a:gd name="T14" fmla="*/ 262861 w 604299"/>
              <a:gd name="T15" fmla="*/ 269406 h 405516"/>
              <a:gd name="T16" fmla="*/ 422171 w 604299"/>
              <a:gd name="T17" fmla="*/ 324872 h 405516"/>
              <a:gd name="T18" fmla="*/ 541654 w 604299"/>
              <a:gd name="T19" fmla="*/ 404109 h 405516"/>
              <a:gd name="T20" fmla="*/ 605377 w 604299"/>
              <a:gd name="T21" fmla="*/ 332796 h 4055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4299" h="405516">
                <a:moveTo>
                  <a:pt x="604299" y="333955"/>
                </a:moveTo>
                <a:lnTo>
                  <a:pt x="548640" y="206734"/>
                </a:lnTo>
                <a:lnTo>
                  <a:pt x="413468" y="103367"/>
                </a:lnTo>
                <a:lnTo>
                  <a:pt x="270345" y="63610"/>
                </a:lnTo>
                <a:lnTo>
                  <a:pt x="151075" y="0"/>
                </a:lnTo>
                <a:lnTo>
                  <a:pt x="0" y="39756"/>
                </a:lnTo>
                <a:lnTo>
                  <a:pt x="39757" y="182880"/>
                </a:lnTo>
                <a:lnTo>
                  <a:pt x="262393" y="270344"/>
                </a:lnTo>
                <a:lnTo>
                  <a:pt x="421419" y="326003"/>
                </a:lnTo>
                <a:lnTo>
                  <a:pt x="540689" y="405516"/>
                </a:lnTo>
                <a:lnTo>
                  <a:pt x="604299" y="333955"/>
                </a:lnTo>
                <a:close/>
              </a:path>
            </a:pathLst>
          </a:custGeom>
          <a:solidFill>
            <a:srgbClr val="7F7F7F"/>
          </a:solidFill>
          <a:ln w="25400">
            <a:solidFill>
              <a:srgbClr val="7F7F7F"/>
            </a:solidFill>
            <a:round/>
          </a:ln>
        </p:spPr>
        <p:txBody>
          <a:bodyPr/>
          <a:lstStyle/>
          <a:p>
            <a:endParaRPr lang="zh-CN" altLang="en-US"/>
          </a:p>
        </p:txBody>
      </p:sp>
      <p:sp>
        <p:nvSpPr>
          <p:cNvPr id="47" name="任意多边形 59"/>
          <p:cNvSpPr>
            <a:spLocks noChangeArrowheads="1"/>
          </p:cNvSpPr>
          <p:nvPr/>
        </p:nvSpPr>
        <p:spPr bwMode="auto">
          <a:xfrm>
            <a:off x="1685950" y="4956313"/>
            <a:ext cx="547688" cy="358775"/>
          </a:xfrm>
          <a:custGeom>
            <a:avLst/>
            <a:gdLst>
              <a:gd name="T0" fmla="*/ 546738 w 548640"/>
              <a:gd name="T1" fmla="*/ 167880 h 357808"/>
              <a:gd name="T2" fmla="*/ 467500 w 548640"/>
              <a:gd name="T3" fmla="*/ 0 h 357808"/>
              <a:gd name="T4" fmla="*/ 253559 w 548640"/>
              <a:gd name="T5" fmla="*/ 55960 h 357808"/>
              <a:gd name="T6" fmla="*/ 126780 w 548640"/>
              <a:gd name="T7" fmla="*/ 127909 h 357808"/>
              <a:gd name="T8" fmla="*/ 0 w 548640"/>
              <a:gd name="T9" fmla="*/ 207852 h 357808"/>
              <a:gd name="T10" fmla="*/ 150551 w 548640"/>
              <a:gd name="T11" fmla="*/ 359745 h 357808"/>
              <a:gd name="T12" fmla="*/ 451653 w 548640"/>
              <a:gd name="T13" fmla="*/ 279801 h 357808"/>
              <a:gd name="T14" fmla="*/ 546738 w 548640"/>
              <a:gd name="T15" fmla="*/ 167880 h 3578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8640" h="357808">
                <a:moveTo>
                  <a:pt x="548640" y="166977"/>
                </a:moveTo>
                <a:lnTo>
                  <a:pt x="469127" y="0"/>
                </a:lnTo>
                <a:lnTo>
                  <a:pt x="254442" y="55659"/>
                </a:lnTo>
                <a:lnTo>
                  <a:pt x="127221" y="127220"/>
                </a:lnTo>
                <a:lnTo>
                  <a:pt x="0" y="206733"/>
                </a:lnTo>
                <a:lnTo>
                  <a:pt x="151075" y="357808"/>
                </a:lnTo>
                <a:lnTo>
                  <a:pt x="453224" y="278295"/>
                </a:lnTo>
                <a:lnTo>
                  <a:pt x="548640" y="166977"/>
                </a:lnTo>
                <a:close/>
              </a:path>
            </a:pathLst>
          </a:custGeom>
          <a:solidFill>
            <a:srgbClr val="7F7F7F"/>
          </a:solidFill>
          <a:ln w="25400">
            <a:solidFill>
              <a:srgbClr val="7F7F7F"/>
            </a:solidFill>
            <a:round/>
          </a:ln>
        </p:spPr>
        <p:txBody>
          <a:bodyPr/>
          <a:lstStyle/>
          <a:p>
            <a:endParaRPr lang="zh-CN" altLang="en-US"/>
          </a:p>
        </p:txBody>
      </p:sp>
      <p:sp>
        <p:nvSpPr>
          <p:cNvPr id="48" name="任意多边形 60"/>
          <p:cNvSpPr>
            <a:spLocks noChangeArrowheads="1"/>
          </p:cNvSpPr>
          <p:nvPr/>
        </p:nvSpPr>
        <p:spPr bwMode="auto">
          <a:xfrm>
            <a:off x="2838475" y="4773751"/>
            <a:ext cx="525463" cy="381000"/>
          </a:xfrm>
          <a:custGeom>
            <a:avLst/>
            <a:gdLst>
              <a:gd name="T0" fmla="*/ 518170 w 524786"/>
              <a:gd name="T1" fmla="*/ 245635 h 381663"/>
              <a:gd name="T2" fmla="*/ 215240 w 524786"/>
              <a:gd name="T3" fmla="*/ 63390 h 381663"/>
              <a:gd name="T4" fmla="*/ 111607 w 524786"/>
              <a:gd name="T5" fmla="*/ 0 h 381663"/>
              <a:gd name="T6" fmla="*/ 0 w 524786"/>
              <a:gd name="T7" fmla="*/ 71314 h 381663"/>
              <a:gd name="T8" fmla="*/ 31888 w 524786"/>
              <a:gd name="T9" fmla="*/ 198093 h 381663"/>
              <a:gd name="T10" fmla="*/ 207268 w 524786"/>
              <a:gd name="T11" fmla="*/ 221863 h 381663"/>
              <a:gd name="T12" fmla="*/ 255099 w 524786"/>
              <a:gd name="T13" fmla="*/ 309024 h 381663"/>
              <a:gd name="T14" fmla="*/ 406564 w 524786"/>
              <a:gd name="T15" fmla="*/ 380338 h 381663"/>
              <a:gd name="T16" fmla="*/ 526141 w 524786"/>
              <a:gd name="T17" fmla="*/ 356567 h 381663"/>
              <a:gd name="T18" fmla="*/ 518170 w 524786"/>
              <a:gd name="T19" fmla="*/ 245635 h 3816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24786" h="381663">
                <a:moveTo>
                  <a:pt x="516835" y="246490"/>
                </a:moveTo>
                <a:lnTo>
                  <a:pt x="214686" y="63610"/>
                </a:lnTo>
                <a:lnTo>
                  <a:pt x="111319" y="0"/>
                </a:lnTo>
                <a:lnTo>
                  <a:pt x="0" y="71562"/>
                </a:lnTo>
                <a:lnTo>
                  <a:pt x="31806" y="198783"/>
                </a:lnTo>
                <a:lnTo>
                  <a:pt x="206734" y="222636"/>
                </a:lnTo>
                <a:lnTo>
                  <a:pt x="254442" y="310101"/>
                </a:lnTo>
                <a:lnTo>
                  <a:pt x="405517" y="381663"/>
                </a:lnTo>
                <a:lnTo>
                  <a:pt x="524786" y="357809"/>
                </a:lnTo>
                <a:lnTo>
                  <a:pt x="516835" y="246490"/>
                </a:lnTo>
                <a:close/>
              </a:path>
            </a:pathLst>
          </a:custGeom>
          <a:solidFill>
            <a:srgbClr val="7F7F7F"/>
          </a:solidFill>
          <a:ln w="25400">
            <a:solidFill>
              <a:srgbClr val="7F7F7F"/>
            </a:solidFill>
            <a:round/>
          </a:ln>
        </p:spPr>
        <p:txBody>
          <a:bodyPr/>
          <a:lstStyle/>
          <a:p>
            <a:endParaRPr lang="zh-CN" altLang="en-US"/>
          </a:p>
        </p:txBody>
      </p:sp>
      <p:sp>
        <p:nvSpPr>
          <p:cNvPr id="49" name="任意多边形 61"/>
          <p:cNvSpPr>
            <a:spLocks noChangeArrowheads="1"/>
          </p:cNvSpPr>
          <p:nvPr/>
        </p:nvSpPr>
        <p:spPr bwMode="auto">
          <a:xfrm>
            <a:off x="2057425" y="5457963"/>
            <a:ext cx="485775" cy="341313"/>
          </a:xfrm>
          <a:custGeom>
            <a:avLst/>
            <a:gdLst>
              <a:gd name="T0" fmla="*/ 486521 w 485030"/>
              <a:gd name="T1" fmla="*/ 221864 h 341907"/>
              <a:gd name="T2" fmla="*/ 207370 w 485030"/>
              <a:gd name="T3" fmla="*/ 23772 h 341907"/>
              <a:gd name="T4" fmla="*/ 23928 w 485030"/>
              <a:gd name="T5" fmla="*/ 0 h 341907"/>
              <a:gd name="T6" fmla="*/ 0 w 485030"/>
              <a:gd name="T7" fmla="*/ 87161 h 341907"/>
              <a:gd name="T8" fmla="*/ 79757 w 485030"/>
              <a:gd name="T9" fmla="*/ 166398 h 341907"/>
              <a:gd name="T10" fmla="*/ 199394 w 485030"/>
              <a:gd name="T11" fmla="*/ 221864 h 341907"/>
              <a:gd name="T12" fmla="*/ 406764 w 485030"/>
              <a:gd name="T13" fmla="*/ 324873 h 341907"/>
              <a:gd name="T14" fmla="*/ 454618 w 485030"/>
              <a:gd name="T15" fmla="*/ 340720 h 341907"/>
              <a:gd name="T16" fmla="*/ 486521 w 485030"/>
              <a:gd name="T17" fmla="*/ 221864 h 341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5030" h="341907">
                <a:moveTo>
                  <a:pt x="485030" y="222637"/>
                </a:moveTo>
                <a:lnTo>
                  <a:pt x="206734" y="23854"/>
                </a:lnTo>
                <a:lnTo>
                  <a:pt x="23854" y="0"/>
                </a:lnTo>
                <a:lnTo>
                  <a:pt x="0" y="87465"/>
                </a:lnTo>
                <a:lnTo>
                  <a:pt x="79513" y="166978"/>
                </a:lnTo>
                <a:lnTo>
                  <a:pt x="198783" y="222637"/>
                </a:lnTo>
                <a:lnTo>
                  <a:pt x="405517" y="326004"/>
                </a:lnTo>
                <a:lnTo>
                  <a:pt x="453225" y="341907"/>
                </a:lnTo>
                <a:lnTo>
                  <a:pt x="485030" y="222637"/>
                </a:lnTo>
                <a:close/>
              </a:path>
            </a:pathLst>
          </a:custGeom>
          <a:solidFill>
            <a:srgbClr val="7F7F7F"/>
          </a:solidFill>
          <a:ln w="25400">
            <a:solidFill>
              <a:srgbClr val="7F7F7F"/>
            </a:solidFill>
            <a:round/>
          </a:ln>
        </p:spPr>
        <p:txBody>
          <a:bodyPr/>
          <a:lstStyle/>
          <a:p>
            <a:endParaRPr lang="zh-CN" altLang="en-US"/>
          </a:p>
        </p:txBody>
      </p:sp>
      <p:sp>
        <p:nvSpPr>
          <p:cNvPr id="50" name="任意多边形 62"/>
          <p:cNvSpPr>
            <a:spLocks noChangeArrowheads="1"/>
          </p:cNvSpPr>
          <p:nvPr/>
        </p:nvSpPr>
        <p:spPr bwMode="auto">
          <a:xfrm>
            <a:off x="3329013" y="5170626"/>
            <a:ext cx="444500" cy="398462"/>
          </a:xfrm>
          <a:custGeom>
            <a:avLst/>
            <a:gdLst>
              <a:gd name="T0" fmla="*/ 443728 w 445273"/>
              <a:gd name="T1" fmla="*/ 183707 h 397565"/>
              <a:gd name="T2" fmla="*/ 364491 w 445273"/>
              <a:gd name="T3" fmla="*/ 0 h 397565"/>
              <a:gd name="T4" fmla="*/ 198094 w 445273"/>
              <a:gd name="T5" fmla="*/ 111821 h 397565"/>
              <a:gd name="T6" fmla="*/ 23772 w 445273"/>
              <a:gd name="T7" fmla="*/ 127796 h 397565"/>
              <a:gd name="T8" fmla="*/ 0 w 445273"/>
              <a:gd name="T9" fmla="*/ 287540 h 397565"/>
              <a:gd name="T10" fmla="*/ 0 w 445273"/>
              <a:gd name="T11" fmla="*/ 399361 h 397565"/>
              <a:gd name="T12" fmla="*/ 55466 w 445273"/>
              <a:gd name="T13" fmla="*/ 383386 h 397565"/>
              <a:gd name="T14" fmla="*/ 443728 w 445273"/>
              <a:gd name="T15" fmla="*/ 183707 h 3975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5273" h="397565">
                <a:moveTo>
                  <a:pt x="445273" y="182880"/>
                </a:moveTo>
                <a:lnTo>
                  <a:pt x="365760" y="0"/>
                </a:lnTo>
                <a:lnTo>
                  <a:pt x="198783" y="111318"/>
                </a:lnTo>
                <a:lnTo>
                  <a:pt x="23854" y="127221"/>
                </a:lnTo>
                <a:lnTo>
                  <a:pt x="0" y="286247"/>
                </a:lnTo>
                <a:lnTo>
                  <a:pt x="0" y="397565"/>
                </a:lnTo>
                <a:lnTo>
                  <a:pt x="55659" y="381662"/>
                </a:lnTo>
                <a:lnTo>
                  <a:pt x="445273" y="182880"/>
                </a:lnTo>
                <a:close/>
              </a:path>
            </a:pathLst>
          </a:custGeom>
          <a:solidFill>
            <a:srgbClr val="7F7F7F"/>
          </a:solidFill>
          <a:ln w="25400">
            <a:solidFill>
              <a:srgbClr val="7F7F7F"/>
            </a:solidFill>
            <a:round/>
          </a:ln>
        </p:spPr>
        <p:txBody>
          <a:bodyPr/>
          <a:lstStyle/>
          <a:p>
            <a:endParaRPr lang="zh-CN" altLang="en-US"/>
          </a:p>
        </p:txBody>
      </p:sp>
      <p:sp>
        <p:nvSpPr>
          <p:cNvPr id="51" name="任意多边形 63"/>
          <p:cNvSpPr>
            <a:spLocks noChangeArrowheads="1"/>
          </p:cNvSpPr>
          <p:nvPr/>
        </p:nvSpPr>
        <p:spPr bwMode="auto">
          <a:xfrm>
            <a:off x="7086625" y="3310076"/>
            <a:ext cx="476250" cy="374650"/>
          </a:xfrm>
          <a:custGeom>
            <a:avLst/>
            <a:gdLst>
              <a:gd name="T0" fmla="*/ 475423 w 477078"/>
              <a:gd name="T1" fmla="*/ 175809 h 373711"/>
              <a:gd name="T2" fmla="*/ 364491 w 477078"/>
              <a:gd name="T3" fmla="*/ 0 h 373711"/>
              <a:gd name="T4" fmla="*/ 0 w 477078"/>
              <a:gd name="T5" fmla="*/ 191791 h 373711"/>
              <a:gd name="T6" fmla="*/ 31695 w 477078"/>
              <a:gd name="T7" fmla="*/ 375591 h 373711"/>
              <a:gd name="T8" fmla="*/ 103009 w 477078"/>
              <a:gd name="T9" fmla="*/ 359608 h 373711"/>
              <a:gd name="T10" fmla="*/ 475423 w 477078"/>
              <a:gd name="T11" fmla="*/ 175809 h 37371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7078" h="373711">
                <a:moveTo>
                  <a:pt x="477078" y="174928"/>
                </a:moveTo>
                <a:lnTo>
                  <a:pt x="365760" y="0"/>
                </a:lnTo>
                <a:lnTo>
                  <a:pt x="0" y="190831"/>
                </a:lnTo>
                <a:lnTo>
                  <a:pt x="31805" y="373711"/>
                </a:lnTo>
                <a:lnTo>
                  <a:pt x="103367" y="357808"/>
                </a:lnTo>
                <a:lnTo>
                  <a:pt x="477078" y="174928"/>
                </a:lnTo>
                <a:close/>
              </a:path>
            </a:pathLst>
          </a:custGeom>
          <a:solidFill>
            <a:srgbClr val="7F7F7F"/>
          </a:solidFill>
          <a:ln w="25400">
            <a:solidFill>
              <a:srgbClr val="7F7F7F"/>
            </a:solidFill>
            <a:round/>
          </a:ln>
        </p:spPr>
        <p:txBody>
          <a:bodyPr/>
          <a:lstStyle/>
          <a:p>
            <a:endParaRPr lang="zh-CN" altLang="en-US"/>
          </a:p>
        </p:txBody>
      </p:sp>
      <p:sp>
        <p:nvSpPr>
          <p:cNvPr id="52" name="任意多边形 64"/>
          <p:cNvSpPr>
            <a:spLocks noChangeArrowheads="1"/>
          </p:cNvSpPr>
          <p:nvPr/>
        </p:nvSpPr>
        <p:spPr bwMode="auto">
          <a:xfrm>
            <a:off x="5869135" y="3565663"/>
            <a:ext cx="493712" cy="341313"/>
          </a:xfrm>
          <a:custGeom>
            <a:avLst/>
            <a:gdLst>
              <a:gd name="T0" fmla="*/ 494444 w 492981"/>
              <a:gd name="T1" fmla="*/ 269408 h 341906"/>
              <a:gd name="T2" fmla="*/ 446594 w 492981"/>
              <a:gd name="T3" fmla="*/ 150551 h 341906"/>
              <a:gd name="T4" fmla="*/ 103674 w 492981"/>
              <a:gd name="T5" fmla="*/ 0 h 341906"/>
              <a:gd name="T6" fmla="*/ 7975 w 492981"/>
              <a:gd name="T7" fmla="*/ 63391 h 341906"/>
              <a:gd name="T8" fmla="*/ 0 w 492981"/>
              <a:gd name="T9" fmla="*/ 134704 h 341906"/>
              <a:gd name="T10" fmla="*/ 438619 w 492981"/>
              <a:gd name="T11" fmla="*/ 340721 h 341906"/>
              <a:gd name="T12" fmla="*/ 494444 w 492981"/>
              <a:gd name="T13" fmla="*/ 269408 h 3419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92981" h="341906">
                <a:moveTo>
                  <a:pt x="492981" y="270345"/>
                </a:moveTo>
                <a:lnTo>
                  <a:pt x="445273" y="151075"/>
                </a:lnTo>
                <a:lnTo>
                  <a:pt x="103367" y="0"/>
                </a:lnTo>
                <a:lnTo>
                  <a:pt x="7951" y="63611"/>
                </a:lnTo>
                <a:lnTo>
                  <a:pt x="0" y="135172"/>
                </a:lnTo>
                <a:lnTo>
                  <a:pt x="437322" y="341906"/>
                </a:lnTo>
                <a:lnTo>
                  <a:pt x="492981" y="270345"/>
                </a:lnTo>
                <a:close/>
              </a:path>
            </a:pathLst>
          </a:custGeom>
          <a:solidFill>
            <a:srgbClr val="7F7F7F"/>
          </a:solidFill>
          <a:ln w="25400">
            <a:solidFill>
              <a:srgbClr val="7F7F7F"/>
            </a:solidFill>
            <a:round/>
          </a:ln>
        </p:spPr>
        <p:txBody>
          <a:bodyPr/>
          <a:lstStyle/>
          <a:p>
            <a:endParaRPr lang="zh-CN" altLang="en-US"/>
          </a:p>
        </p:txBody>
      </p:sp>
      <p:pic>
        <p:nvPicPr>
          <p:cNvPr id="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075">
            <a:off x="5938863" y="3683138"/>
            <a:ext cx="5349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075">
            <a:off x="6586563" y="2890976"/>
            <a:ext cx="5349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58112">
            <a:off x="7096150" y="3518038"/>
            <a:ext cx="536575"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58112">
            <a:off x="5516588" y="3103701"/>
            <a:ext cx="5365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88" y="6021526"/>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6400" y="3981588"/>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475" y="4126051"/>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0138" y="427051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2800" y="4414976"/>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8625" y="5829438"/>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圆角矩形标注 77"/>
          <p:cNvSpPr>
            <a:spLocks noChangeArrowheads="1"/>
          </p:cNvSpPr>
          <p:nvPr/>
        </p:nvSpPr>
        <p:spPr bwMode="auto">
          <a:xfrm>
            <a:off x="2183476" y="6281865"/>
            <a:ext cx="1571625" cy="511195"/>
          </a:xfrm>
          <a:prstGeom prst="wedgeRoundRectCallout">
            <a:avLst>
              <a:gd name="adj1" fmla="val -30135"/>
              <a:gd name="adj2" fmla="val -138035"/>
              <a:gd name="adj3" fmla="val 16667"/>
            </a:avLst>
          </a:prstGeom>
          <a:solidFill>
            <a:srgbClr val="FFFFFF"/>
          </a:solidFill>
          <a:ln w="25400">
            <a:solidFill>
              <a:srgbClr val="89A4A7"/>
            </a:solidFill>
            <a:miter lim="800000"/>
          </a:ln>
        </p:spPr>
        <p:txBody>
          <a:bodyPr anchor="ctr"/>
          <a:lstStyle/>
          <a:p>
            <a:pPr algn="ctr"/>
            <a:r>
              <a:rPr lang="zh-CN" altLang="en-US" b="1" dirty="0">
                <a:solidFill>
                  <a:srgbClr val="0000FF"/>
                </a:solidFill>
                <a:latin typeface="黑体" panose="02010609060101010101" pitchFamily="49" charset="-122"/>
                <a:ea typeface="黑体" panose="02010609060101010101" pitchFamily="49" charset="-122"/>
              </a:rPr>
              <a:t>再放上游</a:t>
            </a:r>
          </a:p>
        </p:txBody>
      </p:sp>
      <p:pic>
        <p:nvPicPr>
          <p:cNvPr id="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075">
            <a:off x="2103463" y="5597663"/>
            <a:ext cx="534987"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33416">
            <a:off x="2833713" y="4707076"/>
            <a:ext cx="534987"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58112">
            <a:off x="3362350" y="5315088"/>
            <a:ext cx="5365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58112">
            <a:off x="1619275" y="5016638"/>
            <a:ext cx="5365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2434">
            <a:off x="7065988" y="3513276"/>
            <a:ext cx="534987" cy="17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42434">
            <a:off x="5527700" y="3108463"/>
            <a:ext cx="5334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99232">
            <a:off x="5954738" y="3673613"/>
            <a:ext cx="5365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799232">
            <a:off x="6592913" y="2879863"/>
            <a:ext cx="536575"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817724">
            <a:off x="2100288" y="5608776"/>
            <a:ext cx="5365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43534">
            <a:off x="2836888" y="4705488"/>
            <a:ext cx="534987"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3213" y="2710001"/>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3250" y="2535376"/>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763" y="621361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175" y="4611826"/>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52065">
            <a:off x="1612925" y="5027751"/>
            <a:ext cx="534988"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052065">
            <a:off x="3351238" y="5326201"/>
            <a:ext cx="5349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38" y="6413638"/>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圆角矩形标注 94"/>
          <p:cNvSpPr>
            <a:spLocks noChangeArrowheads="1"/>
          </p:cNvSpPr>
          <p:nvPr/>
        </p:nvSpPr>
        <p:spPr bwMode="auto">
          <a:xfrm>
            <a:off x="3101206" y="2947527"/>
            <a:ext cx="1571625" cy="527257"/>
          </a:xfrm>
          <a:prstGeom prst="wedgeRoundRectCallout">
            <a:avLst>
              <a:gd name="adj1" fmla="val 130542"/>
              <a:gd name="adj2" fmla="val 93988"/>
              <a:gd name="adj3" fmla="val 16667"/>
            </a:avLst>
          </a:prstGeom>
          <a:solidFill>
            <a:srgbClr val="FFFFFF"/>
          </a:solidFill>
          <a:ln w="25400">
            <a:solidFill>
              <a:srgbClr val="89A4A7"/>
            </a:solidFill>
            <a:miter lim="800000"/>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0000FF"/>
                </a:solidFill>
                <a:latin typeface="黑体" panose="02010609060101010101" pitchFamily="49" charset="-122"/>
                <a:ea typeface="黑体" panose="02010609060101010101" pitchFamily="49" charset="-122"/>
              </a:rPr>
              <a:t>先放行下游</a:t>
            </a:r>
          </a:p>
        </p:txBody>
      </p:sp>
      <p:pic>
        <p:nvPicPr>
          <p:cNvPr id="82" name="图片 81"/>
          <p:cNvPicPr/>
          <p:nvPr/>
        </p:nvPicPr>
        <p:blipFill>
          <a:blip r:embed="rId6" cstate="print">
            <a:extLst>
              <a:ext uri="{28A0092B-C50C-407E-A947-70E740481C1C}">
                <a14:useLocalDpi xmlns:a14="http://schemas.microsoft.com/office/drawing/2010/main" val="0"/>
              </a:ext>
            </a:extLst>
          </a:blip>
          <a:srcRect t="5099" r="1622" b="1566"/>
          <a:stretch>
            <a:fillRect/>
          </a:stretch>
        </p:blipFill>
        <p:spPr>
          <a:xfrm>
            <a:off x="5166359" y="4614552"/>
            <a:ext cx="2842443" cy="1400640"/>
          </a:xfrm>
          <a:prstGeom prst="rect">
            <a:avLst/>
          </a:prstGeom>
          <a:noFill/>
          <a:ln>
            <a:noFill/>
          </a:ln>
        </p:spPr>
      </p:pic>
      <p:sp>
        <p:nvSpPr>
          <p:cNvPr id="83" name="矩形 82"/>
          <p:cNvSpPr/>
          <p:nvPr/>
        </p:nvSpPr>
        <p:spPr>
          <a:xfrm>
            <a:off x="5998066" y="3164421"/>
            <a:ext cx="1114408" cy="369332"/>
          </a:xfrm>
          <a:prstGeom prst="rect">
            <a:avLst/>
          </a:prstGeom>
        </p:spPr>
        <p:txBody>
          <a:bodyPr wrap="none">
            <a:spAutoFit/>
          </a:bodyPr>
          <a:lstStyle/>
          <a:p>
            <a:r>
              <a:rPr lang="zh-CN" altLang="en-US" b="1" dirty="0">
                <a:solidFill>
                  <a:srgbClr val="66FFFF"/>
                </a:solidFill>
                <a:latin typeface="黑体" panose="02010609060101010101" pitchFamily="49" charset="-122"/>
                <a:ea typeface="黑体" panose="02010609060101010101" pitchFamily="49" charset="-122"/>
              </a:rPr>
              <a:t>一级闸口</a:t>
            </a:r>
            <a:endParaRPr lang="zh-CN" altLang="en-US" dirty="0">
              <a:solidFill>
                <a:srgbClr val="66FFFF"/>
              </a:solidFill>
            </a:endParaRPr>
          </a:p>
        </p:txBody>
      </p:sp>
      <p:sp>
        <p:nvSpPr>
          <p:cNvPr id="84" name="矩形 83"/>
          <p:cNvSpPr/>
          <p:nvPr/>
        </p:nvSpPr>
        <p:spPr>
          <a:xfrm>
            <a:off x="2210205" y="5046371"/>
            <a:ext cx="1114408" cy="369332"/>
          </a:xfrm>
          <a:prstGeom prst="rect">
            <a:avLst/>
          </a:prstGeom>
        </p:spPr>
        <p:txBody>
          <a:bodyPr wrap="none">
            <a:spAutoFit/>
          </a:bodyPr>
          <a:lstStyle/>
          <a:p>
            <a:r>
              <a:rPr lang="zh-CN" altLang="en-US" b="1" dirty="0">
                <a:solidFill>
                  <a:srgbClr val="66FFFF"/>
                </a:solidFill>
                <a:latin typeface="黑体" panose="02010609060101010101" pitchFamily="49" charset="-122"/>
                <a:ea typeface="黑体" panose="02010609060101010101" pitchFamily="49" charset="-122"/>
              </a:rPr>
              <a:t>二级闸口</a:t>
            </a:r>
          </a:p>
        </p:txBody>
      </p:sp>
      <p:sp>
        <p:nvSpPr>
          <p:cNvPr id="85" name="AutoShape 8"/>
          <p:cNvSpPr>
            <a:spLocks noChangeArrowheads="1"/>
          </p:cNvSpPr>
          <p:nvPr/>
        </p:nvSpPr>
        <p:spPr bwMode="gray">
          <a:xfrm>
            <a:off x="628279" y="1854572"/>
            <a:ext cx="3666307" cy="1298377"/>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dirty="0">
                <a:solidFill>
                  <a:srgbClr val="0000FF"/>
                </a:solidFill>
                <a:latin typeface="黑体" panose="02010609060101010101" pitchFamily="49" charset="-122"/>
                <a:ea typeface="黑体" panose="02010609060101010101" pitchFamily="49" charset="-122"/>
              </a:rPr>
              <a:t>1.</a:t>
            </a:r>
            <a:r>
              <a:rPr lang="zh-CN" altLang="en-US" b="1" dirty="0">
                <a:solidFill>
                  <a:srgbClr val="0000FF"/>
                </a:solidFill>
                <a:latin typeface="黑体" panose="02010609060101010101" pitchFamily="49" charset="-122"/>
                <a:ea typeface="黑体" panose="02010609060101010101" pitchFamily="49" charset="-122"/>
              </a:rPr>
              <a:t>从上下游放行时间顺序上</a:t>
            </a:r>
            <a:r>
              <a:rPr lang="en-US" altLang="zh-CN" b="1" dirty="0">
                <a:solidFill>
                  <a:srgbClr val="0000FF"/>
                </a:solidFill>
                <a:latin typeface="黑体" panose="02010609060101010101" pitchFamily="49" charset="-122"/>
                <a:ea typeface="黑体" panose="02010609060101010101" pitchFamily="49" charset="-122"/>
              </a:rPr>
              <a:t>——</a:t>
            </a:r>
            <a:r>
              <a:rPr lang="zh-CN" altLang="en-US" dirty="0">
                <a:solidFill>
                  <a:srgbClr val="0000FF"/>
                </a:solidFill>
                <a:latin typeface="黑体" panose="02010609060101010101" pitchFamily="49" charset="-122"/>
                <a:ea typeface="黑体" panose="02010609060101010101" pitchFamily="49" charset="-122"/>
              </a:rPr>
              <a:t>下游路段长度及速度觉得上游放行时间差</a:t>
            </a:r>
            <a:endParaRPr lang="en-US" altLang="zh-CN" dirty="0">
              <a:solidFill>
                <a:srgbClr val="0000FF"/>
              </a:solidFill>
              <a:latin typeface="黑体" panose="02010609060101010101" pitchFamily="49" charset="-122"/>
              <a:ea typeface="黑体" panose="02010609060101010101" pitchFamily="49" charset="-122"/>
            </a:endParaRPr>
          </a:p>
        </p:txBody>
      </p:sp>
      <p:sp>
        <p:nvSpPr>
          <p:cNvPr id="86" name="矩形 85"/>
          <p:cNvSpPr/>
          <p:nvPr/>
        </p:nvSpPr>
        <p:spPr>
          <a:xfrm>
            <a:off x="5048082" y="6187415"/>
            <a:ext cx="3496662" cy="646331"/>
          </a:xfrm>
          <a:prstGeom prst="rect">
            <a:avLst/>
          </a:prstGeom>
        </p:spPr>
        <p:txBody>
          <a:bodyPr wrap="square">
            <a:spAutoFit/>
          </a:bodyPr>
          <a:lstStyle/>
          <a:p>
            <a:pPr>
              <a:defRPr/>
            </a:pPr>
            <a:r>
              <a:rPr lang="en-US" altLang="zh-CN" b="1" dirty="0">
                <a:solidFill>
                  <a:srgbClr val="00B0F0"/>
                </a:solidFill>
                <a:latin typeface="黑体" panose="02010609060101010101" pitchFamily="49" charset="-122"/>
                <a:ea typeface="黑体" panose="02010609060101010101" pitchFamily="49" charset="-122"/>
              </a:rPr>
              <a:t>2.</a:t>
            </a:r>
            <a:r>
              <a:rPr lang="zh-CN" altLang="en-US" b="1" dirty="0">
                <a:solidFill>
                  <a:srgbClr val="00B0F0"/>
                </a:solidFill>
                <a:latin typeface="黑体" panose="02010609060101010101" pitchFamily="49" charset="-122"/>
                <a:ea typeface="黑体" panose="02010609060101010101" pitchFamily="49" charset="-122"/>
              </a:rPr>
              <a:t>从上下游放行时间长度上</a:t>
            </a:r>
            <a:r>
              <a:rPr lang="en-US" altLang="zh-CN" b="1" dirty="0">
                <a:solidFill>
                  <a:srgbClr val="00B0F0"/>
                </a:solidFill>
                <a:latin typeface="黑体" panose="02010609060101010101" pitchFamily="49" charset="-122"/>
                <a:ea typeface="黑体" panose="02010609060101010101" pitchFamily="49" charset="-122"/>
              </a:rPr>
              <a:t>——</a:t>
            </a:r>
            <a:r>
              <a:rPr lang="zh-CN" altLang="en-US" dirty="0">
                <a:solidFill>
                  <a:srgbClr val="00B0F0"/>
                </a:solidFill>
                <a:latin typeface="黑体" panose="02010609060101010101" pitchFamily="49" charset="-122"/>
                <a:ea typeface="黑体" panose="02010609060101010101" pitchFamily="49" charset="-122"/>
              </a:rPr>
              <a:t>下游承载能力觉得上游放行时长</a:t>
            </a:r>
          </a:p>
        </p:txBody>
      </p:sp>
      <p:pic>
        <p:nvPicPr>
          <p:cNvPr id="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667372">
            <a:off x="5953283" y="3678844"/>
            <a:ext cx="533400"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622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56" presetClass="path" presetSubtype="0" accel="50000" decel="50000" fill="hold" nodeType="clickEffect">
                                  <p:stCondLst>
                                    <p:cond delay="0"/>
                                  </p:stCondLst>
                                  <p:childTnLst>
                                    <p:animMotion origin="layout" path="M -4.17809E-6 1.58038E-6 L 0.20622 -0.13475 " pathEditMode="relative" rAng="0" ptsTypes="AA">
                                      <p:cBhvr>
                                        <p:cTn id="11" dur="2000" fill="hold"/>
                                        <p:tgtEl>
                                          <p:spTgt spid="75"/>
                                        </p:tgtEl>
                                        <p:attrNameLst>
                                          <p:attrName>ppt_x</p:attrName>
                                          <p:attrName>ppt_y</p:attrName>
                                        </p:attrNameLst>
                                      </p:cBhvr>
                                      <p:rCtr x="10311" y="-6738"/>
                                    </p:animMotion>
                                  </p:childTnLst>
                                </p:cTn>
                              </p:par>
                              <p:par>
                                <p:cTn id="12" presetID="56" presetClass="path" presetSubtype="0" accel="50000" decel="50000" fill="hold" nodeType="withEffect">
                                  <p:stCondLst>
                                    <p:cond delay="0"/>
                                  </p:stCondLst>
                                  <p:childTnLst>
                                    <p:animMotion origin="layout" path="M 2.62628E-6 1.58264E-6 L 0.1918 -0.13226 " pathEditMode="relative" rAng="0" ptsTypes="AA">
                                      <p:cBhvr>
                                        <p:cTn id="13" dur="2000" fill="hold"/>
                                        <p:tgtEl>
                                          <p:spTgt spid="74"/>
                                        </p:tgtEl>
                                        <p:attrNameLst>
                                          <p:attrName>ppt_x</p:attrName>
                                          <p:attrName>ppt_y</p:attrName>
                                        </p:attrNameLst>
                                      </p:cBhvr>
                                      <p:rCtr x="9582" y="-6624"/>
                                    </p:animMotion>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wipe(down)">
                                      <p:cBhvr>
                                        <p:cTn id="19" dur="500"/>
                                        <p:tgtEl>
                                          <p:spTgt spid="81"/>
                                        </p:tgtEl>
                                      </p:cBhvr>
                                    </p:animEffect>
                                  </p:childTnLst>
                                </p:cTn>
                              </p:par>
                              <p:par>
                                <p:cTn id="20" presetID="1" presetClass="entr" presetSubtype="0" fill="hold" nodeType="withEffect">
                                  <p:stCondLst>
                                    <p:cond delay="0"/>
                                  </p:stCondLst>
                                  <p:childTnLst>
                                    <p:set>
                                      <p:cBhvr>
                                        <p:cTn id="21" dur="1" fill="hold">
                                          <p:stCondLst>
                                            <p:cond delay="0"/>
                                          </p:stCondLst>
                                        </p:cTn>
                                        <p:tgtEl>
                                          <p:spTgt spid="7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par>
                                <p:cTn id="26" presetID="56" presetClass="path" presetSubtype="0" accel="50000" decel="50000" fill="hold" nodeType="withEffect">
                                  <p:stCondLst>
                                    <p:cond delay="0"/>
                                  </p:stCondLst>
                                  <p:childTnLst>
                                    <p:animMotion origin="layout" path="M -5.76289E-7 2.78092E-6 L 0.42684 -0.29211 " pathEditMode="relative" rAng="0" ptsTypes="AA">
                                      <p:cBhvr>
                                        <p:cTn id="27" dur="2000" fill="hold"/>
                                        <p:tgtEl>
                                          <p:spTgt spid="58"/>
                                        </p:tgtEl>
                                        <p:attrNameLst>
                                          <p:attrName>ppt_x</p:attrName>
                                          <p:attrName>ppt_y</p:attrName>
                                        </p:attrNameLst>
                                      </p:cBhvr>
                                      <p:rCtr x="21333" y="-14605"/>
                                    </p:animMotion>
                                  </p:childTnLst>
                                </p:cTn>
                              </p:par>
                              <p:par>
                                <p:cTn id="28" presetID="56" presetClass="path" presetSubtype="0" accel="50000" decel="50000" fill="hold" nodeType="withEffect">
                                  <p:stCondLst>
                                    <p:cond delay="0"/>
                                  </p:stCondLst>
                                  <p:childTnLst>
                                    <p:animMotion origin="layout" path="M 1.16126E-6 -1.48994E-6 L 0.41902 -0.28239 " pathEditMode="relative" rAng="0" ptsTypes="AA">
                                      <p:cBhvr>
                                        <p:cTn id="29" dur="2000" fill="hold"/>
                                        <p:tgtEl>
                                          <p:spTgt spid="59"/>
                                        </p:tgtEl>
                                        <p:attrNameLst>
                                          <p:attrName>ppt_x</p:attrName>
                                          <p:attrName>ppt_y</p:attrName>
                                        </p:attrNameLst>
                                      </p:cBhvr>
                                      <p:rCtr x="20951" y="-14131"/>
                                    </p:animMotion>
                                  </p:childTnLst>
                                </p:cTn>
                              </p:par>
                              <p:par>
                                <p:cTn id="30" presetID="56" presetClass="path" presetSubtype="0" accel="50000" decel="50000" fill="hold" nodeType="withEffect">
                                  <p:stCondLst>
                                    <p:cond delay="0"/>
                                  </p:stCondLst>
                                  <p:childTnLst>
                                    <p:animMotion origin="layout" path="M -6.82173E-7 4.2392E-6 L 0.41087 -0.27855 " pathEditMode="relative" rAng="0" ptsTypes="AA">
                                      <p:cBhvr>
                                        <p:cTn id="31" dur="2000" fill="hold"/>
                                        <p:tgtEl>
                                          <p:spTgt spid="60"/>
                                        </p:tgtEl>
                                        <p:attrNameLst>
                                          <p:attrName>ppt_x</p:attrName>
                                          <p:attrName>ppt_y</p:attrName>
                                        </p:attrNameLst>
                                      </p:cBhvr>
                                      <p:rCtr x="20535" y="-13927"/>
                                    </p:animMotion>
                                  </p:childTnLst>
                                </p:cTn>
                              </p:par>
                              <p:par>
                                <p:cTn id="32" presetID="56" presetClass="path" presetSubtype="0" accel="50000" decel="50000" fill="hold" nodeType="withEffect">
                                  <p:stCondLst>
                                    <p:cond delay="0"/>
                                  </p:stCondLst>
                                  <p:childTnLst>
                                    <p:animMotion origin="layout" path="M -2.5256E-6 -3.16527E-8 L 0.39368 -0.27402 " pathEditMode="relative" rAng="0" ptsTypes="AA">
                                      <p:cBhvr>
                                        <p:cTn id="33" dur="2000" fill="hold"/>
                                        <p:tgtEl>
                                          <p:spTgt spid="61"/>
                                        </p:tgtEl>
                                        <p:attrNameLst>
                                          <p:attrName>ppt_x</p:attrName>
                                          <p:attrName>ppt_y</p:attrName>
                                        </p:attrNameLst>
                                      </p:cBhvr>
                                      <p:rCtr x="19684" y="-13701"/>
                                    </p:animMotion>
                                  </p:childTnLst>
                                </p:cTn>
                              </p:par>
                              <p:par>
                                <p:cTn id="34" presetID="56" presetClass="path" presetSubtype="0" accel="50000" decel="50000" fill="hold" nodeType="withEffect">
                                  <p:stCondLst>
                                    <p:cond delay="0"/>
                                  </p:stCondLst>
                                  <p:childTnLst>
                                    <p:animMotion origin="layout" path="M -2.14025E-6 4.69817E-6 L 0.42666 -0.30274 " pathEditMode="relative" rAng="0" ptsTypes="AA">
                                      <p:cBhvr>
                                        <p:cTn id="35" dur="2000" fill="hold"/>
                                        <p:tgtEl>
                                          <p:spTgt spid="77"/>
                                        </p:tgtEl>
                                        <p:attrNameLst>
                                          <p:attrName>ppt_x</p:attrName>
                                          <p:attrName>ppt_y</p:attrName>
                                        </p:attrNameLst>
                                      </p:cBhvr>
                                      <p:rCtr x="21333" y="-15148"/>
                                    </p:animMotion>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3"/>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65"/>
                                        </p:tgtEl>
                                        <p:attrNameLst>
                                          <p:attrName>style.visibility</p:attrName>
                                        </p:attrNameLst>
                                      </p:cBhvr>
                                      <p:to>
                                        <p:strVal val="hidden"/>
                                      </p:to>
                                    </p:set>
                                  </p:childTnLst>
                                </p:cTn>
                              </p:par>
                            </p:childTnLst>
                          </p:cTn>
                        </p:par>
                        <p:par>
                          <p:cTn id="45" fill="hold">
                            <p:stCondLst>
                              <p:cond delay="0"/>
                            </p:stCondLst>
                            <p:childTnLst>
                              <p:par>
                                <p:cTn id="46" presetID="1" presetClass="exit" presetSubtype="0" fill="hold" nodeType="afterEffect">
                                  <p:stCondLst>
                                    <p:cond delay="0"/>
                                  </p:stCondLst>
                                  <p:childTnLst>
                                    <p:set>
                                      <p:cBhvr>
                                        <p:cTn id="47" dur="1" fill="hold">
                                          <p:stCondLst>
                                            <p:cond delay="0"/>
                                          </p:stCondLst>
                                        </p:cTn>
                                        <p:tgtEl>
                                          <p:spTgt spid="64"/>
                                        </p:tgtEl>
                                        <p:attrNameLst>
                                          <p:attrName>style.visibility</p:attrName>
                                        </p:attrNameLst>
                                      </p:cBhvr>
                                      <p:to>
                                        <p:strVal val="hidden"/>
                                      </p:to>
                                    </p:set>
                                  </p:childTnLst>
                                </p:cTn>
                              </p:par>
                              <p:par>
                                <p:cTn id="48" presetID="22" presetClass="entr" presetSubtype="4"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par>
                                <p:cTn id="51" presetID="1" presetClass="entr" presetSubtype="0" fill="hold"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par>
                          <p:cTn id="57" fill="hold">
                            <p:stCondLst>
                              <p:cond delay="0"/>
                            </p:stCondLst>
                            <p:childTnLst>
                              <p:par>
                                <p:cTn id="58" presetID="56" presetClass="path" presetSubtype="0" accel="50000" decel="50000" fill="hold" nodeType="afterEffect">
                                  <p:stCondLst>
                                    <p:cond delay="0"/>
                                  </p:stCondLst>
                                  <p:childTnLst>
                                    <p:animMotion origin="layout" path="M 3.63131E-6 2.98666E-6 L 0.41416 -0.2695 " pathEditMode="relative" rAng="0" ptsTypes="AA">
                                      <p:cBhvr>
                                        <p:cTn id="59" dur="2000" fill="hold"/>
                                        <p:tgtEl>
                                          <p:spTgt spid="62"/>
                                        </p:tgtEl>
                                        <p:attrNameLst>
                                          <p:attrName>ppt_x</p:attrName>
                                          <p:attrName>ppt_y</p:attrName>
                                        </p:attrNameLst>
                                      </p:cBhvr>
                                      <p:rCtr x="20708" y="-13475"/>
                                    </p:animMotion>
                                  </p:childTnLst>
                                </p:cTn>
                              </p:par>
                              <p:par>
                                <p:cTn id="60" presetID="56" presetClass="path" presetSubtype="0" accel="50000" decel="50000" fill="hold" nodeType="withEffect">
                                  <p:stCondLst>
                                    <p:cond delay="0"/>
                                  </p:stCondLst>
                                  <p:childTnLst>
                                    <p:animMotion origin="layout" path="M -2.2687E-6 -4.01085E-6 L 0.41816 -0.27628 " pathEditMode="relative" rAng="0" ptsTypes="AA">
                                      <p:cBhvr>
                                        <p:cTn id="61" dur="2000" fill="hold"/>
                                        <p:tgtEl>
                                          <p:spTgt spid="57"/>
                                        </p:tgtEl>
                                        <p:attrNameLst>
                                          <p:attrName>ppt_x</p:attrName>
                                          <p:attrName>ppt_y</p:attrName>
                                        </p:attrNameLst>
                                      </p:cBhvr>
                                      <p:rCtr x="20899" y="-13814"/>
                                    </p:animMotion>
                                  </p:childTnLst>
                                </p:cTn>
                              </p:par>
                              <p:par>
                                <p:cTn id="62" presetID="56" presetClass="path" presetSubtype="0" accel="50000" decel="50000" fill="hold" nodeType="withEffect">
                                  <p:stCondLst>
                                    <p:cond delay="0"/>
                                  </p:stCondLst>
                                  <p:childTnLst>
                                    <p:animMotion origin="layout" path="M 2.70786E-6 -1.00837E-6 L 0.42527 -0.28329 " pathEditMode="relative" rAng="0" ptsTypes="AA">
                                      <p:cBhvr>
                                        <p:cTn id="63" dur="2000" fill="hold"/>
                                        <p:tgtEl>
                                          <p:spTgt spid="76"/>
                                        </p:tgtEl>
                                        <p:attrNameLst>
                                          <p:attrName>ppt_x</p:attrName>
                                          <p:attrName>ppt_y</p:attrName>
                                        </p:attrNameLst>
                                      </p:cBhvr>
                                      <p:rCtr x="21264" y="-14176"/>
                                    </p:animMotion>
                                  </p:childTnLst>
                                </p:cTn>
                              </p:par>
                              <p:par>
                                <p:cTn id="64" presetID="56" presetClass="path" presetSubtype="0" accel="50000" decel="50000" fill="hold" nodeType="withEffect">
                                  <p:stCondLst>
                                    <p:cond delay="0"/>
                                  </p:stCondLst>
                                  <p:childTnLst>
                                    <p:animMotion origin="layout" path="M -2.31557E-6 1.53968E-6 L 0.43239 -0.29143 " pathEditMode="relative" rAng="0" ptsTypes="AA">
                                      <p:cBhvr>
                                        <p:cTn id="65" dur="2000" fill="hold"/>
                                        <p:tgtEl>
                                          <p:spTgt spid="80"/>
                                        </p:tgtEl>
                                        <p:attrNameLst>
                                          <p:attrName>ppt_x</p:attrName>
                                          <p:attrName>ppt_y</p:attrName>
                                        </p:attrNameLst>
                                      </p:cBhvr>
                                      <p:rCtr x="21611" y="-1458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ipe(down)">
                                      <p:cBhvr>
                                        <p:cTn id="70" dur="500"/>
                                        <p:tgtEl>
                                          <p:spTgt spid="8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wipe(down)">
                                      <p:cBhvr>
                                        <p:cTn id="75" dur="500"/>
                                        <p:tgtEl>
                                          <p:spTgt spid="8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down)">
                                      <p:cBhvr>
                                        <p:cTn id="78" dur="500"/>
                                        <p:tgtEl>
                                          <p:spTgt spid="83"/>
                                        </p:tgtEl>
                                      </p:cBhvr>
                                    </p:animEffect>
                                  </p:childTnLst>
                                </p:cTn>
                              </p:par>
                            </p:childTnLst>
                          </p:cTn>
                        </p:par>
                        <p:par>
                          <p:cTn id="79" fill="hold">
                            <p:stCondLst>
                              <p:cond delay="500"/>
                            </p:stCondLst>
                            <p:childTnLst>
                              <p:par>
                                <p:cTn id="80" presetID="22" presetClass="entr" presetSubtype="4" fill="hold" grpId="0" nodeType="afterEffect">
                                  <p:stCondLst>
                                    <p:cond delay="500"/>
                                  </p:stCondLst>
                                  <p:childTnLst>
                                    <p:set>
                                      <p:cBhvr>
                                        <p:cTn id="81" dur="1" fill="hold">
                                          <p:stCondLst>
                                            <p:cond delay="0"/>
                                          </p:stCondLst>
                                        </p:cTn>
                                        <p:tgtEl>
                                          <p:spTgt spid="84"/>
                                        </p:tgtEl>
                                        <p:attrNameLst>
                                          <p:attrName>style.visibility</p:attrName>
                                        </p:attrNameLst>
                                      </p:cBhvr>
                                      <p:to>
                                        <p:strVal val="visible"/>
                                      </p:to>
                                    </p:set>
                                    <p:animEffect transition="in" filter="wipe(down)">
                                      <p:cBhvr>
                                        <p:cTn id="8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81" grpId="0" animBg="1"/>
      <p:bldP spid="83" grpId="0"/>
      <p:bldP spid="84" grpId="0"/>
      <p:bldP spid="85"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4"/>
          <p:cNvSpPr txBox="1"/>
          <p:nvPr/>
        </p:nvSpPr>
        <p:spPr>
          <a:xfrm>
            <a:off x="5499937" y="6152890"/>
            <a:ext cx="2236510" cy="40011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none" anchor="t">
            <a:spAutoFit/>
          </a:bodyPr>
          <a:lstStyle/>
          <a:p>
            <a:pPr lvl="0"/>
            <a:r>
              <a:rPr lang="zh-CN" altLang="en-US" sz="2000" dirty="0" smtClean="0">
                <a:latin typeface="微软雅黑" panose="020B0503020204020204" pitchFamily="34" charset="-122"/>
                <a:ea typeface="微软雅黑" panose="020B0503020204020204" pitchFamily="34" charset="-122"/>
              </a:rPr>
              <a:t>协调控制结果统计</a:t>
            </a:r>
            <a:endParaRPr lang="zh-CN" altLang="en-US" sz="2000" dirty="0">
              <a:latin typeface="微软雅黑" panose="020B0503020204020204" pitchFamily="34" charset="-122"/>
              <a:ea typeface="微软雅黑" panose="020B0503020204020204" pitchFamily="34" charset="-122"/>
            </a:endParaRPr>
          </a:p>
        </p:txBody>
      </p:sp>
      <p:sp>
        <p:nvSpPr>
          <p:cNvPr id="3" name="标题 1"/>
          <p:cNvSpPr>
            <a:spLocks noGrp="1"/>
          </p:cNvSpPr>
          <p:nvPr/>
        </p:nvSpPr>
        <p:spPr>
          <a:xfrm>
            <a:off x="469180" y="-168275"/>
            <a:ext cx="7920038" cy="1374775"/>
          </a:xfrm>
          <a:prstGeom prst="rect">
            <a:avLst/>
          </a:prstGeom>
          <a:noFill/>
          <a:ln w="9525">
            <a:noFill/>
          </a:ln>
        </p:spPr>
        <p:txBody>
          <a:bodyPr vert="horz" wrap="square" lIns="103419" tIns="51709" rIns="103419" bIns="51709" anchor="b">
            <a:noAutofit/>
          </a:bodyPr>
          <a:lst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a:lstStyle>
          <a:p>
            <a:pPr eaLnBrk="1" hangingPunct="1"/>
            <a:r>
              <a:rPr lang="zh-CN" altLang="en-US" dirty="0" smtClean="0"/>
              <a:t>干线</a:t>
            </a:r>
            <a:r>
              <a:rPr lang="zh-CN" altLang="en-US" dirty="0"/>
              <a:t>协调控制</a:t>
            </a:r>
            <a:endParaRPr lang="zh-CN" altLang="en-US" kern="1200" dirty="0">
              <a:latin typeface="微软雅黑" panose="020B0503020204020204" pitchFamily="34" charset="-122"/>
              <a:ea typeface="微软雅黑" panose="020B0503020204020204" pitchFamily="34" charset="-122"/>
              <a:cs typeface="+mj-cs"/>
            </a:endParaRPr>
          </a:p>
        </p:txBody>
      </p:sp>
      <p:sp>
        <p:nvSpPr>
          <p:cNvPr id="5" name="TextBox 4"/>
          <p:cNvSpPr txBox="1"/>
          <p:nvPr/>
        </p:nvSpPr>
        <p:spPr>
          <a:xfrm>
            <a:off x="948892" y="6122410"/>
            <a:ext cx="1790427" cy="400110"/>
          </a:xfrm>
          <a:prstGeom prst="rect">
            <a:avLst/>
          </a:prstGeom>
          <a:noFill/>
          <a:ln w="9525">
            <a:noFill/>
          </a:ln>
        </p:spPr>
        <p:txBody>
          <a:bodyPr wrap="none" anchor="t">
            <a:spAutoFit/>
          </a:bodyPr>
          <a:lstStyle/>
          <a:p>
            <a:pPr lvl="0"/>
            <a:r>
              <a:rPr lang="zh-CN" altLang="en-US" sz="2000" dirty="0" smtClean="0">
                <a:latin typeface="微软雅黑" panose="020B0503020204020204" pitchFamily="34" charset="-122"/>
                <a:ea typeface="微软雅黑" panose="020B0503020204020204" pitchFamily="34" charset="-122"/>
              </a:rPr>
              <a:t>协调控制模型</a:t>
            </a:r>
            <a:endParaRPr lang="zh-CN" altLang="en-US" sz="2000" dirty="0">
              <a:latin typeface="微软雅黑" panose="020B0503020204020204" pitchFamily="34" charset="-122"/>
              <a:ea typeface="微软雅黑" panose="020B0503020204020204" pitchFamily="34" charset="-122"/>
            </a:endParaRPr>
          </a:p>
        </p:txBody>
      </p:sp>
      <p:pic>
        <p:nvPicPr>
          <p:cNvPr id="6" name="图片 3"/>
          <p:cNvPicPr>
            <a:picLocks noChangeAspect="1"/>
          </p:cNvPicPr>
          <p:nvPr/>
        </p:nvPicPr>
        <p:blipFill>
          <a:blip r:embed="rId3"/>
          <a:srcRect r="27336" b="21086"/>
          <a:stretch>
            <a:fillRect/>
          </a:stretch>
        </p:blipFill>
        <p:spPr>
          <a:xfrm>
            <a:off x="91203" y="1861783"/>
            <a:ext cx="4409583" cy="3526155"/>
          </a:xfrm>
          <a:prstGeom prst="rect">
            <a:avLst/>
          </a:prstGeom>
        </p:spPr>
      </p:pic>
      <p:grpSp>
        <p:nvGrpSpPr>
          <p:cNvPr id="20" name="组合 19"/>
          <p:cNvGrpSpPr/>
          <p:nvPr/>
        </p:nvGrpSpPr>
        <p:grpSpPr>
          <a:xfrm>
            <a:off x="4763359" y="1832639"/>
            <a:ext cx="4382230" cy="3556000"/>
            <a:chOff x="7010" y="4238"/>
            <a:chExt cx="6699" cy="5074"/>
          </a:xfrm>
        </p:grpSpPr>
        <p:pic>
          <p:nvPicPr>
            <p:cNvPr id="60420" name="图片 6" descr="区控效果图.jpg"/>
            <p:cNvPicPr>
              <a:picLocks noChangeAspect="1"/>
            </p:cNvPicPr>
            <p:nvPr/>
          </p:nvPicPr>
          <p:blipFill>
            <a:blip r:embed="rId4"/>
            <a:srcRect r="18005"/>
            <a:stretch>
              <a:fillRect/>
            </a:stretch>
          </p:blipFill>
          <p:spPr>
            <a:xfrm>
              <a:off x="7010" y="4238"/>
              <a:ext cx="6699" cy="5074"/>
            </a:xfrm>
            <a:prstGeom prst="rect">
              <a:avLst/>
            </a:prstGeom>
            <a:noFill/>
            <a:ln w="9525">
              <a:noFill/>
            </a:ln>
          </p:spPr>
        </p:pic>
        <p:pic>
          <p:nvPicPr>
            <p:cNvPr id="4" name="图片 2"/>
            <p:cNvPicPr>
              <a:picLocks noChangeAspect="1"/>
            </p:cNvPicPr>
            <p:nvPr/>
          </p:nvPicPr>
          <p:blipFill>
            <a:blip r:embed="rId5"/>
            <a:srcRect t="8255" r="84240" b="6266"/>
            <a:stretch>
              <a:fillRect/>
            </a:stretch>
          </p:blipFill>
          <p:spPr>
            <a:xfrm>
              <a:off x="7029" y="4532"/>
              <a:ext cx="1063" cy="4779"/>
            </a:xfrm>
            <a:prstGeom prst="rect">
              <a:avLst/>
            </a:prstGeom>
          </p:spPr>
        </p:pic>
        <p:sp>
          <p:nvSpPr>
            <p:cNvPr id="16" name="TextBox 4"/>
            <p:cNvSpPr txBox="1"/>
            <p:nvPr/>
          </p:nvSpPr>
          <p:spPr>
            <a:xfrm>
              <a:off x="10056" y="5312"/>
              <a:ext cx="1888" cy="59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a:r>
                <a:rPr lang="zh-CN" altLang="en-US" sz="2000" dirty="0">
                  <a:solidFill>
                    <a:srgbClr val="F50000"/>
                  </a:solidFill>
                  <a:latin typeface="微软雅黑" panose="020B0503020204020204" pitchFamily="34" charset="-122"/>
                  <a:ea typeface="微软雅黑" panose="020B0503020204020204" pitchFamily="34" charset="-122"/>
                </a:rPr>
                <a:t>周期变化</a:t>
              </a:r>
            </a:p>
          </p:txBody>
        </p:sp>
        <p:sp>
          <p:nvSpPr>
            <p:cNvPr id="17" name="TextBox 4"/>
            <p:cNvSpPr txBox="1"/>
            <p:nvPr/>
          </p:nvSpPr>
          <p:spPr>
            <a:xfrm>
              <a:off x="10152" y="7147"/>
              <a:ext cx="1888" cy="596"/>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a:r>
                <a:rPr lang="zh-CN" altLang="en-US" sz="2000" dirty="0">
                  <a:solidFill>
                    <a:srgbClr val="0070C0"/>
                  </a:solidFill>
                  <a:latin typeface="微软雅黑" panose="020B0503020204020204" pitchFamily="34" charset="-122"/>
                  <a:ea typeface="微软雅黑" panose="020B0503020204020204" pitchFamily="34" charset="-122"/>
                </a:rPr>
                <a:t>流量变化</a:t>
              </a:r>
            </a:p>
          </p:txBody>
        </p:sp>
        <p:pic>
          <p:nvPicPr>
            <p:cNvPr id="18" name="图片 17"/>
            <p:cNvPicPr>
              <a:picLocks noChangeAspect="1"/>
            </p:cNvPicPr>
            <p:nvPr/>
          </p:nvPicPr>
          <p:blipFill>
            <a:blip r:embed="rId6"/>
            <a:stretch>
              <a:fillRect/>
            </a:stretch>
          </p:blipFill>
          <p:spPr>
            <a:xfrm>
              <a:off x="12997" y="5721"/>
              <a:ext cx="606" cy="599"/>
            </a:xfrm>
            <a:prstGeom prst="rect">
              <a:avLst/>
            </a:prstGeom>
          </p:spPr>
        </p:pic>
        <p:pic>
          <p:nvPicPr>
            <p:cNvPr id="19" name="图片 18"/>
            <p:cNvPicPr>
              <a:picLocks noChangeAspect="1"/>
            </p:cNvPicPr>
            <p:nvPr/>
          </p:nvPicPr>
          <p:blipFill>
            <a:blip r:embed="rId6"/>
            <a:stretch>
              <a:fillRect/>
            </a:stretch>
          </p:blipFill>
          <p:spPr>
            <a:xfrm>
              <a:off x="12907" y="7918"/>
              <a:ext cx="697" cy="465"/>
            </a:xfrm>
            <a:prstGeom prst="rect">
              <a:avLst/>
            </a:prstGeom>
          </p:spPr>
        </p:pic>
      </p:grpSp>
    </p:spTree>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标题 1"/>
          <p:cNvSpPr>
            <a:spLocks noGrp="1"/>
          </p:cNvSpPr>
          <p:nvPr>
            <p:ph type="title"/>
          </p:nvPr>
        </p:nvSpPr>
        <p:spPr>
          <a:xfrm>
            <a:off x="468338" y="197069"/>
            <a:ext cx="7923000" cy="871688"/>
          </a:xfrm>
        </p:spPr>
        <p:txBody>
          <a:bodyPr/>
          <a:lstStyle/>
          <a:p>
            <a:pPr eaLnBrk="1" hangingPunct="1"/>
            <a:r>
              <a:rPr altLang="en-US" dirty="0">
                <a:sym typeface="+mn-ea"/>
              </a:rPr>
              <a:t>基本问题</a:t>
            </a:r>
            <a:endParaRPr altLang="en-US" dirty="0"/>
          </a:p>
        </p:txBody>
      </p:sp>
      <p:sp>
        <p:nvSpPr>
          <p:cNvPr id="19" name="矩形 8"/>
          <p:cNvSpPr>
            <a:spLocks noChangeArrowheads="1"/>
          </p:cNvSpPr>
          <p:nvPr/>
        </p:nvSpPr>
        <p:spPr bwMode="auto">
          <a:xfrm>
            <a:off x="253092" y="1422832"/>
            <a:ext cx="8685133" cy="1407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437" tIns="51718" rIns="103437" bIns="51718">
            <a:spAutoFit/>
          </a:bodyPr>
          <a:lstStyle>
            <a:lvl1pPr>
              <a:spcBef>
                <a:spcPts val="790"/>
              </a:spcBef>
              <a:buClr>
                <a:schemeClr val="accent2"/>
              </a:buClr>
              <a:buSzPct val="60000"/>
              <a:buFont typeface="Wingdings" panose="05000000000000000000" pitchFamily="2" charset="2"/>
              <a:buChar char=""/>
              <a:defRPr sz="3300">
                <a:solidFill>
                  <a:schemeClr val="tx1"/>
                </a:solidFill>
                <a:latin typeface="Tw Cen MT" panose="020B0602020104020603" pitchFamily="34" charset="0"/>
                <a:ea typeface="华文仿宋" panose="02010600040101010101" pitchFamily="2" charset="-122"/>
              </a:defRPr>
            </a:lvl1pPr>
            <a:lvl2pPr marL="742950" indent="-285750">
              <a:spcBef>
                <a:spcPts val="625"/>
              </a:spcBef>
              <a:buClr>
                <a:schemeClr val="accent1"/>
              </a:buClr>
              <a:buSzPct val="70000"/>
              <a:buFont typeface="Wingdings 2" panose="05020102010507070707" pitchFamily="18" charset="2"/>
              <a:buChar char=""/>
              <a:defRPr sz="2900">
                <a:solidFill>
                  <a:schemeClr val="tx1"/>
                </a:solidFill>
                <a:latin typeface="Tw Cen MT" panose="020B0602020104020603" pitchFamily="34" charset="0"/>
                <a:ea typeface="华文仿宋" panose="02010600040101010101" pitchFamily="2" charset="-122"/>
              </a:defRPr>
            </a:lvl2pPr>
            <a:lvl3pPr marL="1143000" indent="-228600">
              <a:spcBef>
                <a:spcPts val="565"/>
              </a:spcBef>
              <a:buClr>
                <a:schemeClr val="accent2"/>
              </a:buClr>
              <a:buSzPct val="75000"/>
              <a:buFont typeface="Wingdings" panose="05000000000000000000" pitchFamily="2" charset="2"/>
              <a:buChar char=""/>
              <a:defRPr sz="2600">
                <a:solidFill>
                  <a:schemeClr val="tx1"/>
                </a:solidFill>
                <a:latin typeface="Tw Cen MT" panose="020B0602020104020603" pitchFamily="34" charset="0"/>
                <a:ea typeface="华文仿宋" panose="02010600040101010101" pitchFamily="2" charset="-122"/>
              </a:defRPr>
            </a:lvl3pPr>
            <a:lvl4pPr marL="1600200" indent="-228600">
              <a:spcBef>
                <a:spcPts val="450"/>
              </a:spcBef>
              <a:buClr>
                <a:srgbClr val="EB641B"/>
              </a:buClr>
              <a:buSzPct val="7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4pPr>
            <a:lvl5pPr marL="2057400" indent="-228600">
              <a:spcBef>
                <a:spcPts val="450"/>
              </a:spcBef>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5pPr>
            <a:lvl6pPr marL="25146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6pPr>
            <a:lvl7pPr marL="29718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7pPr>
            <a:lvl8pPr marL="34290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8pPr>
            <a:lvl9pPr marL="38862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9pPr>
          </a:lstStyle>
          <a:p>
            <a:pPr>
              <a:lnSpc>
                <a:spcPts val="5090"/>
              </a:lnSpc>
              <a:spcBef>
                <a:spcPct val="0"/>
              </a:spcBef>
              <a:buClrTx/>
              <a:buSzTx/>
              <a:buNone/>
            </a:pPr>
            <a:r>
              <a:rPr lang="zh-CN" altLang="en-US" sz="3200" smtClean="0">
                <a:latin typeface="微软雅黑" panose="020B0503020204020204" pitchFamily="34" charset="-122"/>
                <a:ea typeface="微软雅黑" panose="020B0503020204020204" pitchFamily="34" charset="-122"/>
              </a:rPr>
              <a:t>怎么</a:t>
            </a:r>
            <a:r>
              <a:rPr lang="zh-CN" altLang="en-US" sz="3200" dirty="0">
                <a:latin typeface="微软雅黑" panose="020B0503020204020204" pitchFamily="34" charset="-122"/>
                <a:ea typeface="微软雅黑" panose="020B0503020204020204" pitchFamily="34" charset="-122"/>
              </a:rPr>
              <a:t>配置一个绿波方案？</a:t>
            </a:r>
            <a:endParaRPr lang="en-US" altLang="zh-CN" sz="3200" dirty="0">
              <a:latin typeface="微软雅黑" panose="020B0503020204020204" pitchFamily="34" charset="-122"/>
              <a:ea typeface="微软雅黑" panose="020B0503020204020204" pitchFamily="34" charset="-122"/>
            </a:endParaRPr>
          </a:p>
          <a:p>
            <a:pPr>
              <a:lnSpc>
                <a:spcPts val="5090"/>
              </a:lnSpc>
              <a:spcBef>
                <a:spcPct val="0"/>
              </a:spcBef>
              <a:buClrTx/>
              <a:buSzTx/>
              <a:buNone/>
            </a:pPr>
            <a:endParaRPr lang="en-US" altLang="zh-CN" sz="2800" dirty="0">
              <a:latin typeface="微软雅黑" panose="020B0503020204020204" pitchFamily="34" charset="-122"/>
              <a:ea typeface="微软雅黑" panose="020B0503020204020204" pitchFamily="34" charset="-122"/>
            </a:endParaRPr>
          </a:p>
        </p:txBody>
      </p:sp>
      <p:sp>
        <p:nvSpPr>
          <p:cNvPr id="44034" name="矩形 44033"/>
          <p:cNvSpPr/>
          <p:nvPr/>
        </p:nvSpPr>
        <p:spPr>
          <a:xfrm>
            <a:off x="433705" y="2440940"/>
            <a:ext cx="3549015" cy="1390650"/>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适合绿波路线：</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1.</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距离适中，不超过</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1000</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米，</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2.</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路口大小、车辆情况基本类似；</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3.交通干扰较少；</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4.</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相同周期、合适相位差；</a:t>
            </a: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pic>
        <p:nvPicPr>
          <p:cNvPr id="4" name="图片 3" descr="I%RIZ{HSX9RDB[NP8C2~`9L"/>
          <p:cNvPicPr>
            <a:picLocks noChangeAspect="1"/>
          </p:cNvPicPr>
          <p:nvPr/>
        </p:nvPicPr>
        <p:blipFill>
          <a:blip r:embed="rId3"/>
          <a:stretch>
            <a:fillRect/>
          </a:stretch>
        </p:blipFill>
        <p:spPr>
          <a:xfrm>
            <a:off x="4457700" y="2329180"/>
            <a:ext cx="4299585" cy="35179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0"/>
          <p:cNvPicPr>
            <a:picLocks noChangeAspect="1"/>
          </p:cNvPicPr>
          <p:nvPr/>
        </p:nvPicPr>
        <p:blipFill>
          <a:blip r:embed="rId2"/>
          <a:stretch>
            <a:fillRect/>
          </a:stretch>
        </p:blipFill>
        <p:spPr>
          <a:xfrm>
            <a:off x="755650" y="1854572"/>
            <a:ext cx="7559675" cy="4721225"/>
          </a:xfrm>
          <a:prstGeom prst="rect">
            <a:avLst/>
          </a:prstGeom>
          <a:noFill/>
          <a:ln w="9525">
            <a:noFill/>
          </a:ln>
        </p:spPr>
      </p:pic>
      <p:sp>
        <p:nvSpPr>
          <p:cNvPr id="33795" name="任意多边形 55"/>
          <p:cNvSpPr/>
          <p:nvPr/>
        </p:nvSpPr>
        <p:spPr>
          <a:xfrm>
            <a:off x="4159250" y="3859584"/>
            <a:ext cx="1446213" cy="850900"/>
          </a:xfrm>
          <a:custGeom>
            <a:avLst/>
            <a:gdLst/>
            <a:ahLst/>
            <a:cxnLst>
              <a:cxn ang="0">
                <a:pos x="1447138" y="159026"/>
              </a:cxn>
              <a:cxn ang="0">
                <a:pos x="1391478" y="63610"/>
              </a:cxn>
              <a:cxn ang="0">
                <a:pos x="1264258" y="0"/>
              </a:cxn>
              <a:cxn ang="0">
                <a:pos x="1105231" y="39756"/>
              </a:cxn>
              <a:cxn ang="0">
                <a:pos x="1025718" y="127221"/>
              </a:cxn>
              <a:cxn ang="0">
                <a:pos x="826936" y="166977"/>
              </a:cxn>
              <a:cxn ang="0">
                <a:pos x="747423" y="246490"/>
              </a:cxn>
              <a:cxn ang="0">
                <a:pos x="23854" y="628153"/>
              </a:cxn>
              <a:cxn ang="0">
                <a:pos x="0" y="850789"/>
              </a:cxn>
              <a:cxn ang="0">
                <a:pos x="166978" y="834887"/>
              </a:cxn>
              <a:cxn ang="0">
                <a:pos x="437322" y="675861"/>
              </a:cxn>
              <a:cxn ang="0">
                <a:pos x="890546" y="485029"/>
              </a:cxn>
              <a:cxn ang="0">
                <a:pos x="1351722" y="246490"/>
              </a:cxn>
              <a:cxn ang="0">
                <a:pos x="1447138" y="159026"/>
              </a:cxn>
            </a:cxnLst>
            <a:rect l="0" t="0" r="0" b="0"/>
            <a:pathLst>
              <a:path w="1447138" h="850789">
                <a:moveTo>
                  <a:pt x="1447138" y="159026"/>
                </a:moveTo>
                <a:lnTo>
                  <a:pt x="1391478" y="63610"/>
                </a:lnTo>
                <a:lnTo>
                  <a:pt x="1264258" y="0"/>
                </a:lnTo>
                <a:lnTo>
                  <a:pt x="1105231" y="39756"/>
                </a:lnTo>
                <a:lnTo>
                  <a:pt x="1025718" y="127221"/>
                </a:lnTo>
                <a:lnTo>
                  <a:pt x="826936" y="166977"/>
                </a:lnTo>
                <a:lnTo>
                  <a:pt x="747423" y="246490"/>
                </a:lnTo>
                <a:lnTo>
                  <a:pt x="23854" y="628153"/>
                </a:lnTo>
                <a:lnTo>
                  <a:pt x="0" y="850789"/>
                </a:lnTo>
                <a:lnTo>
                  <a:pt x="166978" y="834887"/>
                </a:lnTo>
                <a:lnTo>
                  <a:pt x="437322" y="675861"/>
                </a:lnTo>
                <a:lnTo>
                  <a:pt x="890546" y="485029"/>
                </a:lnTo>
                <a:lnTo>
                  <a:pt x="1351722" y="246490"/>
                </a:lnTo>
                <a:lnTo>
                  <a:pt x="1447138" y="159026"/>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796" name="任意多边形 57"/>
          <p:cNvSpPr/>
          <p:nvPr/>
        </p:nvSpPr>
        <p:spPr>
          <a:xfrm>
            <a:off x="5438775" y="2945184"/>
            <a:ext cx="557213" cy="388938"/>
          </a:xfrm>
          <a:custGeom>
            <a:avLst/>
            <a:gdLst/>
            <a:ahLst/>
            <a:cxnLst>
              <a:cxn ang="0">
                <a:pos x="556591" y="174929"/>
              </a:cxn>
              <a:cxn ang="0">
                <a:pos x="389614" y="0"/>
              </a:cxn>
              <a:cxn ang="0">
                <a:pos x="222637" y="87464"/>
              </a:cxn>
              <a:cxn ang="0">
                <a:pos x="39757" y="190831"/>
              </a:cxn>
              <a:cxn ang="0">
                <a:pos x="0" y="262393"/>
              </a:cxn>
              <a:cxn ang="0">
                <a:pos x="47708" y="286247"/>
              </a:cxn>
              <a:cxn ang="0">
                <a:pos x="127221" y="389614"/>
              </a:cxn>
              <a:cxn ang="0">
                <a:pos x="262393" y="389614"/>
              </a:cxn>
              <a:cxn ang="0">
                <a:pos x="453225" y="246490"/>
              </a:cxn>
              <a:cxn ang="0">
                <a:pos x="556591" y="174929"/>
              </a:cxn>
            </a:cxnLst>
            <a:rect l="0" t="0" r="0" b="0"/>
            <a:pathLst>
              <a:path w="556591" h="389614">
                <a:moveTo>
                  <a:pt x="556591" y="174929"/>
                </a:moveTo>
                <a:lnTo>
                  <a:pt x="389614" y="0"/>
                </a:lnTo>
                <a:lnTo>
                  <a:pt x="222637" y="87464"/>
                </a:lnTo>
                <a:lnTo>
                  <a:pt x="39757" y="190831"/>
                </a:lnTo>
                <a:lnTo>
                  <a:pt x="0" y="262393"/>
                </a:lnTo>
                <a:lnTo>
                  <a:pt x="47708" y="286247"/>
                </a:lnTo>
                <a:lnTo>
                  <a:pt x="127221" y="389614"/>
                </a:lnTo>
                <a:lnTo>
                  <a:pt x="262393" y="389614"/>
                </a:lnTo>
                <a:lnTo>
                  <a:pt x="453225" y="246490"/>
                </a:lnTo>
                <a:lnTo>
                  <a:pt x="556591" y="174929"/>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797" name="任意多边形 58"/>
          <p:cNvSpPr/>
          <p:nvPr/>
        </p:nvSpPr>
        <p:spPr>
          <a:xfrm>
            <a:off x="6488113" y="2786434"/>
            <a:ext cx="604837" cy="404813"/>
          </a:xfrm>
          <a:custGeom>
            <a:avLst/>
            <a:gdLst/>
            <a:ahLst/>
            <a:cxnLst>
              <a:cxn ang="0">
                <a:pos x="604299" y="333955"/>
              </a:cxn>
              <a:cxn ang="0">
                <a:pos x="548640" y="206734"/>
              </a:cxn>
              <a:cxn ang="0">
                <a:pos x="413468" y="103367"/>
              </a:cxn>
              <a:cxn ang="0">
                <a:pos x="270345" y="63610"/>
              </a:cxn>
              <a:cxn ang="0">
                <a:pos x="151075" y="0"/>
              </a:cxn>
              <a:cxn ang="0">
                <a:pos x="0" y="39756"/>
              </a:cxn>
              <a:cxn ang="0">
                <a:pos x="39757" y="182880"/>
              </a:cxn>
              <a:cxn ang="0">
                <a:pos x="262393" y="270344"/>
              </a:cxn>
              <a:cxn ang="0">
                <a:pos x="421419" y="326003"/>
              </a:cxn>
              <a:cxn ang="0">
                <a:pos x="540689" y="405516"/>
              </a:cxn>
              <a:cxn ang="0">
                <a:pos x="604299" y="333955"/>
              </a:cxn>
            </a:cxnLst>
            <a:rect l="0" t="0" r="0" b="0"/>
            <a:pathLst>
              <a:path w="604299" h="405516">
                <a:moveTo>
                  <a:pt x="604299" y="333955"/>
                </a:moveTo>
                <a:lnTo>
                  <a:pt x="548640" y="206734"/>
                </a:lnTo>
                <a:lnTo>
                  <a:pt x="413468" y="103367"/>
                </a:lnTo>
                <a:lnTo>
                  <a:pt x="270345" y="63610"/>
                </a:lnTo>
                <a:lnTo>
                  <a:pt x="151075" y="0"/>
                </a:lnTo>
                <a:lnTo>
                  <a:pt x="0" y="39756"/>
                </a:lnTo>
                <a:lnTo>
                  <a:pt x="39757" y="182880"/>
                </a:lnTo>
                <a:lnTo>
                  <a:pt x="262393" y="270344"/>
                </a:lnTo>
                <a:lnTo>
                  <a:pt x="421419" y="326003"/>
                </a:lnTo>
                <a:lnTo>
                  <a:pt x="540689" y="405516"/>
                </a:lnTo>
                <a:lnTo>
                  <a:pt x="604299" y="333955"/>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798" name="任意多边形 59"/>
          <p:cNvSpPr/>
          <p:nvPr/>
        </p:nvSpPr>
        <p:spPr>
          <a:xfrm>
            <a:off x="1646238" y="4845422"/>
            <a:ext cx="547687" cy="358775"/>
          </a:xfrm>
          <a:custGeom>
            <a:avLst/>
            <a:gdLst/>
            <a:ahLst/>
            <a:cxnLst>
              <a:cxn ang="0">
                <a:pos x="548640" y="166977"/>
              </a:cxn>
              <a:cxn ang="0">
                <a:pos x="469127" y="0"/>
              </a:cxn>
              <a:cxn ang="0">
                <a:pos x="254442" y="55659"/>
              </a:cxn>
              <a:cxn ang="0">
                <a:pos x="127221" y="127220"/>
              </a:cxn>
              <a:cxn ang="0">
                <a:pos x="0" y="206733"/>
              </a:cxn>
              <a:cxn ang="0">
                <a:pos x="151075" y="357808"/>
              </a:cxn>
              <a:cxn ang="0">
                <a:pos x="453224" y="278295"/>
              </a:cxn>
              <a:cxn ang="0">
                <a:pos x="548640" y="166977"/>
              </a:cxn>
            </a:cxnLst>
            <a:rect l="0" t="0" r="0" b="0"/>
            <a:pathLst>
              <a:path w="548640" h="357808">
                <a:moveTo>
                  <a:pt x="548640" y="166977"/>
                </a:moveTo>
                <a:lnTo>
                  <a:pt x="469127" y="0"/>
                </a:lnTo>
                <a:lnTo>
                  <a:pt x="254442" y="55659"/>
                </a:lnTo>
                <a:lnTo>
                  <a:pt x="127221" y="127220"/>
                </a:lnTo>
                <a:lnTo>
                  <a:pt x="0" y="206733"/>
                </a:lnTo>
                <a:lnTo>
                  <a:pt x="151075" y="357808"/>
                </a:lnTo>
                <a:lnTo>
                  <a:pt x="453224" y="278295"/>
                </a:lnTo>
                <a:lnTo>
                  <a:pt x="548640" y="166977"/>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799" name="任意多边形 60"/>
          <p:cNvSpPr/>
          <p:nvPr/>
        </p:nvSpPr>
        <p:spPr>
          <a:xfrm>
            <a:off x="2751138" y="4646984"/>
            <a:ext cx="525462" cy="381000"/>
          </a:xfrm>
          <a:custGeom>
            <a:avLst/>
            <a:gdLst/>
            <a:ahLst/>
            <a:cxnLst>
              <a:cxn ang="0">
                <a:pos x="516835" y="246490"/>
              </a:cxn>
              <a:cxn ang="0">
                <a:pos x="214686" y="63610"/>
              </a:cxn>
              <a:cxn ang="0">
                <a:pos x="111319" y="0"/>
              </a:cxn>
              <a:cxn ang="0">
                <a:pos x="0" y="71562"/>
              </a:cxn>
              <a:cxn ang="0">
                <a:pos x="31806" y="198783"/>
              </a:cxn>
              <a:cxn ang="0">
                <a:pos x="206734" y="222636"/>
              </a:cxn>
              <a:cxn ang="0">
                <a:pos x="254442" y="310101"/>
              </a:cxn>
              <a:cxn ang="0">
                <a:pos x="405517" y="381663"/>
              </a:cxn>
              <a:cxn ang="0">
                <a:pos x="524786" y="357809"/>
              </a:cxn>
              <a:cxn ang="0">
                <a:pos x="516835" y="246490"/>
              </a:cxn>
            </a:cxnLst>
            <a:rect l="0" t="0" r="0" b="0"/>
            <a:pathLst>
              <a:path w="524786" h="381663">
                <a:moveTo>
                  <a:pt x="516835" y="246490"/>
                </a:moveTo>
                <a:lnTo>
                  <a:pt x="214686" y="63610"/>
                </a:lnTo>
                <a:lnTo>
                  <a:pt x="111319" y="0"/>
                </a:lnTo>
                <a:lnTo>
                  <a:pt x="0" y="71562"/>
                </a:lnTo>
                <a:lnTo>
                  <a:pt x="31806" y="198783"/>
                </a:lnTo>
                <a:lnTo>
                  <a:pt x="206734" y="222636"/>
                </a:lnTo>
                <a:lnTo>
                  <a:pt x="254442" y="310101"/>
                </a:lnTo>
                <a:lnTo>
                  <a:pt x="405517" y="381663"/>
                </a:lnTo>
                <a:lnTo>
                  <a:pt x="524786" y="357809"/>
                </a:lnTo>
                <a:lnTo>
                  <a:pt x="516835" y="246490"/>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800" name="任意多边形 61"/>
          <p:cNvSpPr/>
          <p:nvPr/>
        </p:nvSpPr>
        <p:spPr>
          <a:xfrm>
            <a:off x="1995488" y="5339134"/>
            <a:ext cx="485775" cy="341313"/>
          </a:xfrm>
          <a:custGeom>
            <a:avLst/>
            <a:gdLst/>
            <a:ahLst/>
            <a:cxnLst>
              <a:cxn ang="0">
                <a:pos x="485030" y="222637"/>
              </a:cxn>
              <a:cxn ang="0">
                <a:pos x="206734" y="23854"/>
              </a:cxn>
              <a:cxn ang="0">
                <a:pos x="23854" y="0"/>
              </a:cxn>
              <a:cxn ang="0">
                <a:pos x="0" y="87465"/>
              </a:cxn>
              <a:cxn ang="0">
                <a:pos x="79513" y="166978"/>
              </a:cxn>
              <a:cxn ang="0">
                <a:pos x="198783" y="222637"/>
              </a:cxn>
              <a:cxn ang="0">
                <a:pos x="405517" y="326004"/>
              </a:cxn>
              <a:cxn ang="0">
                <a:pos x="453225" y="341907"/>
              </a:cxn>
              <a:cxn ang="0">
                <a:pos x="485030" y="222637"/>
              </a:cxn>
            </a:cxnLst>
            <a:rect l="0" t="0" r="0" b="0"/>
            <a:pathLst>
              <a:path w="485030" h="341907">
                <a:moveTo>
                  <a:pt x="485030" y="222637"/>
                </a:moveTo>
                <a:lnTo>
                  <a:pt x="206734" y="23854"/>
                </a:lnTo>
                <a:lnTo>
                  <a:pt x="23854" y="0"/>
                </a:lnTo>
                <a:lnTo>
                  <a:pt x="0" y="87465"/>
                </a:lnTo>
                <a:lnTo>
                  <a:pt x="79513" y="166978"/>
                </a:lnTo>
                <a:lnTo>
                  <a:pt x="198783" y="222637"/>
                </a:lnTo>
                <a:lnTo>
                  <a:pt x="405517" y="326004"/>
                </a:lnTo>
                <a:lnTo>
                  <a:pt x="453225" y="341907"/>
                </a:lnTo>
                <a:lnTo>
                  <a:pt x="485030" y="222637"/>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801" name="任意多边形 62"/>
          <p:cNvSpPr/>
          <p:nvPr/>
        </p:nvSpPr>
        <p:spPr>
          <a:xfrm>
            <a:off x="3221038" y="5059734"/>
            <a:ext cx="444500" cy="398463"/>
          </a:xfrm>
          <a:custGeom>
            <a:avLst/>
            <a:gdLst/>
            <a:ahLst/>
            <a:cxnLst>
              <a:cxn ang="0">
                <a:pos x="445273" y="182880"/>
              </a:cxn>
              <a:cxn ang="0">
                <a:pos x="365760" y="0"/>
              </a:cxn>
              <a:cxn ang="0">
                <a:pos x="198783" y="111318"/>
              </a:cxn>
              <a:cxn ang="0">
                <a:pos x="23854" y="127221"/>
              </a:cxn>
              <a:cxn ang="0">
                <a:pos x="0" y="286247"/>
              </a:cxn>
              <a:cxn ang="0">
                <a:pos x="0" y="397565"/>
              </a:cxn>
              <a:cxn ang="0">
                <a:pos x="55659" y="381662"/>
              </a:cxn>
              <a:cxn ang="0">
                <a:pos x="445273" y="182880"/>
              </a:cxn>
            </a:cxnLst>
            <a:rect l="0" t="0" r="0" b="0"/>
            <a:pathLst>
              <a:path w="445273" h="397565">
                <a:moveTo>
                  <a:pt x="445273" y="182880"/>
                </a:moveTo>
                <a:lnTo>
                  <a:pt x="365760" y="0"/>
                </a:lnTo>
                <a:lnTo>
                  <a:pt x="198783" y="111318"/>
                </a:lnTo>
                <a:lnTo>
                  <a:pt x="23854" y="127221"/>
                </a:lnTo>
                <a:lnTo>
                  <a:pt x="0" y="286247"/>
                </a:lnTo>
                <a:lnTo>
                  <a:pt x="0" y="397565"/>
                </a:lnTo>
                <a:lnTo>
                  <a:pt x="55659" y="381662"/>
                </a:lnTo>
                <a:lnTo>
                  <a:pt x="445273" y="182880"/>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802" name="任意多边形 63"/>
          <p:cNvSpPr/>
          <p:nvPr/>
        </p:nvSpPr>
        <p:spPr>
          <a:xfrm>
            <a:off x="6973888" y="3199184"/>
            <a:ext cx="476250" cy="374650"/>
          </a:xfrm>
          <a:custGeom>
            <a:avLst/>
            <a:gdLst/>
            <a:ahLst/>
            <a:cxnLst>
              <a:cxn ang="0">
                <a:pos x="477078" y="174928"/>
              </a:cxn>
              <a:cxn ang="0">
                <a:pos x="365760" y="0"/>
              </a:cxn>
              <a:cxn ang="0">
                <a:pos x="0" y="190831"/>
              </a:cxn>
              <a:cxn ang="0">
                <a:pos x="31805" y="373711"/>
              </a:cxn>
              <a:cxn ang="0">
                <a:pos x="103367" y="357808"/>
              </a:cxn>
              <a:cxn ang="0">
                <a:pos x="477078" y="174928"/>
              </a:cxn>
            </a:cxnLst>
            <a:rect l="0" t="0" r="0" b="0"/>
            <a:pathLst>
              <a:path w="477078" h="373711">
                <a:moveTo>
                  <a:pt x="477078" y="174928"/>
                </a:moveTo>
                <a:lnTo>
                  <a:pt x="365760" y="0"/>
                </a:lnTo>
                <a:lnTo>
                  <a:pt x="0" y="190831"/>
                </a:lnTo>
                <a:lnTo>
                  <a:pt x="31805" y="373711"/>
                </a:lnTo>
                <a:lnTo>
                  <a:pt x="103367" y="357808"/>
                </a:lnTo>
                <a:lnTo>
                  <a:pt x="477078" y="174928"/>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sp>
        <p:nvSpPr>
          <p:cNvPr id="33803" name="任意多边形 64"/>
          <p:cNvSpPr/>
          <p:nvPr/>
        </p:nvSpPr>
        <p:spPr>
          <a:xfrm>
            <a:off x="5772150" y="3454772"/>
            <a:ext cx="493713" cy="341312"/>
          </a:xfrm>
          <a:custGeom>
            <a:avLst/>
            <a:gdLst/>
            <a:ahLst/>
            <a:cxnLst>
              <a:cxn ang="0">
                <a:pos x="492981" y="270345"/>
              </a:cxn>
              <a:cxn ang="0">
                <a:pos x="445273" y="151075"/>
              </a:cxn>
              <a:cxn ang="0">
                <a:pos x="103367" y="0"/>
              </a:cxn>
              <a:cxn ang="0">
                <a:pos x="7951" y="63611"/>
              </a:cxn>
              <a:cxn ang="0">
                <a:pos x="0" y="135172"/>
              </a:cxn>
              <a:cxn ang="0">
                <a:pos x="437322" y="341906"/>
              </a:cxn>
              <a:cxn ang="0">
                <a:pos x="492981" y="270345"/>
              </a:cxn>
            </a:cxnLst>
            <a:rect l="0" t="0" r="0" b="0"/>
            <a:pathLst>
              <a:path w="492981" h="341906">
                <a:moveTo>
                  <a:pt x="492981" y="270345"/>
                </a:moveTo>
                <a:lnTo>
                  <a:pt x="445273" y="151075"/>
                </a:lnTo>
                <a:lnTo>
                  <a:pt x="103367" y="0"/>
                </a:lnTo>
                <a:lnTo>
                  <a:pt x="7951" y="63611"/>
                </a:lnTo>
                <a:lnTo>
                  <a:pt x="0" y="135172"/>
                </a:lnTo>
                <a:lnTo>
                  <a:pt x="437322" y="341906"/>
                </a:lnTo>
                <a:lnTo>
                  <a:pt x="492981" y="270345"/>
                </a:lnTo>
                <a:close/>
              </a:path>
            </a:pathLst>
          </a:custGeom>
          <a:solidFill>
            <a:srgbClr val="7F7F7F"/>
          </a:solidFill>
          <a:ln w="25400" cap="flat" cmpd="sng">
            <a:solidFill>
              <a:srgbClr val="7F7F7F"/>
            </a:solidFill>
            <a:prstDash val="solid"/>
            <a:round/>
            <a:headEnd type="none" w="med" len="med"/>
            <a:tailEnd type="none" w="med" len="med"/>
          </a:ln>
        </p:spPr>
        <p:txBody>
          <a:bodyPr/>
          <a:lstStyle/>
          <a:p>
            <a:endParaRPr lang="zh-CN" altLang="en-US"/>
          </a:p>
        </p:txBody>
      </p:sp>
      <p:pic>
        <p:nvPicPr>
          <p:cNvPr id="2" name="Picture 2"/>
          <p:cNvPicPr>
            <a:picLocks noChangeAspect="1"/>
          </p:cNvPicPr>
          <p:nvPr/>
        </p:nvPicPr>
        <p:blipFill>
          <a:blip r:embed="rId3"/>
          <a:stretch>
            <a:fillRect/>
          </a:stretch>
        </p:blipFill>
        <p:spPr>
          <a:xfrm rot="1969779">
            <a:off x="1993900" y="5420097"/>
            <a:ext cx="536575" cy="187325"/>
          </a:xfrm>
          <a:prstGeom prst="rect">
            <a:avLst/>
          </a:prstGeom>
          <a:noFill/>
          <a:ln w="9525">
            <a:noFill/>
          </a:ln>
        </p:spPr>
      </p:pic>
      <p:pic>
        <p:nvPicPr>
          <p:cNvPr id="3" name="Picture 4"/>
          <p:cNvPicPr>
            <a:picLocks noChangeAspect="1"/>
          </p:cNvPicPr>
          <p:nvPr/>
        </p:nvPicPr>
        <p:blipFill>
          <a:blip r:embed="rId4"/>
          <a:stretch>
            <a:fillRect/>
          </a:stretch>
        </p:blipFill>
        <p:spPr>
          <a:xfrm rot="1814075">
            <a:off x="5800725" y="3635747"/>
            <a:ext cx="534988" cy="174625"/>
          </a:xfrm>
          <a:prstGeom prst="rect">
            <a:avLst/>
          </a:prstGeom>
          <a:noFill/>
          <a:ln w="9525">
            <a:noFill/>
          </a:ln>
        </p:spPr>
      </p:pic>
      <p:pic>
        <p:nvPicPr>
          <p:cNvPr id="4" name="Picture 4"/>
          <p:cNvPicPr>
            <a:picLocks noChangeAspect="1"/>
          </p:cNvPicPr>
          <p:nvPr/>
        </p:nvPicPr>
        <p:blipFill>
          <a:blip r:embed="rId4"/>
          <a:stretch>
            <a:fillRect/>
          </a:stretch>
        </p:blipFill>
        <p:spPr>
          <a:xfrm rot="1994075">
            <a:off x="6448425" y="2780084"/>
            <a:ext cx="534988" cy="174625"/>
          </a:xfrm>
          <a:prstGeom prst="rect">
            <a:avLst/>
          </a:prstGeom>
          <a:noFill/>
          <a:ln w="9525">
            <a:noFill/>
          </a:ln>
        </p:spPr>
      </p:pic>
      <p:pic>
        <p:nvPicPr>
          <p:cNvPr id="5" name="Picture 2"/>
          <p:cNvPicPr>
            <a:picLocks noChangeAspect="1"/>
          </p:cNvPicPr>
          <p:nvPr/>
        </p:nvPicPr>
        <p:blipFill>
          <a:blip r:embed="rId3"/>
          <a:stretch>
            <a:fillRect/>
          </a:stretch>
        </p:blipFill>
        <p:spPr>
          <a:xfrm rot="-1558112">
            <a:off x="6889750" y="3330947"/>
            <a:ext cx="536575" cy="188912"/>
          </a:xfrm>
          <a:prstGeom prst="rect">
            <a:avLst/>
          </a:prstGeom>
          <a:noFill/>
          <a:ln w="9525">
            <a:noFill/>
          </a:ln>
        </p:spPr>
      </p:pic>
      <p:pic>
        <p:nvPicPr>
          <p:cNvPr id="6" name="Picture 2"/>
          <p:cNvPicPr>
            <a:picLocks noChangeAspect="1"/>
          </p:cNvPicPr>
          <p:nvPr/>
        </p:nvPicPr>
        <p:blipFill>
          <a:blip r:embed="rId3"/>
          <a:stretch>
            <a:fillRect/>
          </a:stretch>
        </p:blipFill>
        <p:spPr>
          <a:xfrm rot="-1558112">
            <a:off x="5378450" y="2970584"/>
            <a:ext cx="536575" cy="188913"/>
          </a:xfrm>
          <a:prstGeom prst="rect">
            <a:avLst/>
          </a:prstGeom>
          <a:noFill/>
          <a:ln w="9525">
            <a:noFill/>
          </a:ln>
        </p:spPr>
      </p:pic>
      <p:pic>
        <p:nvPicPr>
          <p:cNvPr id="7" name="Picture 13"/>
          <p:cNvPicPr>
            <a:picLocks noChangeAspect="1"/>
          </p:cNvPicPr>
          <p:nvPr/>
        </p:nvPicPr>
        <p:blipFill>
          <a:blip r:embed="rId5"/>
          <a:stretch>
            <a:fillRect/>
          </a:stretch>
        </p:blipFill>
        <p:spPr>
          <a:xfrm>
            <a:off x="0" y="6463084"/>
            <a:ext cx="546100" cy="323850"/>
          </a:xfrm>
          <a:prstGeom prst="rect">
            <a:avLst/>
          </a:prstGeom>
          <a:noFill/>
          <a:ln w="9525">
            <a:noFill/>
          </a:ln>
        </p:spPr>
      </p:pic>
      <p:pic>
        <p:nvPicPr>
          <p:cNvPr id="8" name="Picture 13"/>
          <p:cNvPicPr>
            <a:picLocks noChangeAspect="1"/>
          </p:cNvPicPr>
          <p:nvPr/>
        </p:nvPicPr>
        <p:blipFill>
          <a:blip r:embed="rId5"/>
          <a:stretch>
            <a:fillRect/>
          </a:stretch>
        </p:blipFill>
        <p:spPr>
          <a:xfrm>
            <a:off x="5148263" y="3870697"/>
            <a:ext cx="546100" cy="323850"/>
          </a:xfrm>
          <a:prstGeom prst="rect">
            <a:avLst/>
          </a:prstGeom>
          <a:noFill/>
          <a:ln w="9525">
            <a:noFill/>
          </a:ln>
        </p:spPr>
      </p:pic>
      <p:pic>
        <p:nvPicPr>
          <p:cNvPr id="9" name="Picture 13"/>
          <p:cNvPicPr>
            <a:picLocks noChangeAspect="1"/>
          </p:cNvPicPr>
          <p:nvPr/>
        </p:nvPicPr>
        <p:blipFill>
          <a:blip r:embed="rId5"/>
          <a:stretch>
            <a:fillRect/>
          </a:stretch>
        </p:blipFill>
        <p:spPr>
          <a:xfrm>
            <a:off x="4859338" y="4015159"/>
            <a:ext cx="546100" cy="323850"/>
          </a:xfrm>
          <a:prstGeom prst="rect">
            <a:avLst/>
          </a:prstGeom>
          <a:noFill/>
          <a:ln w="9525">
            <a:noFill/>
          </a:ln>
        </p:spPr>
      </p:pic>
      <p:pic>
        <p:nvPicPr>
          <p:cNvPr id="10" name="Picture 13"/>
          <p:cNvPicPr>
            <a:picLocks noChangeAspect="1"/>
          </p:cNvPicPr>
          <p:nvPr/>
        </p:nvPicPr>
        <p:blipFill>
          <a:blip r:embed="rId5"/>
          <a:stretch>
            <a:fillRect/>
          </a:stretch>
        </p:blipFill>
        <p:spPr>
          <a:xfrm>
            <a:off x="4572000" y="4159622"/>
            <a:ext cx="546100" cy="323850"/>
          </a:xfrm>
          <a:prstGeom prst="rect">
            <a:avLst/>
          </a:prstGeom>
          <a:noFill/>
          <a:ln w="9525">
            <a:noFill/>
          </a:ln>
        </p:spPr>
      </p:pic>
      <p:pic>
        <p:nvPicPr>
          <p:cNvPr id="11" name="Picture 13"/>
          <p:cNvPicPr>
            <a:picLocks noChangeAspect="1"/>
          </p:cNvPicPr>
          <p:nvPr/>
        </p:nvPicPr>
        <p:blipFill>
          <a:blip r:embed="rId5"/>
          <a:stretch>
            <a:fillRect/>
          </a:stretch>
        </p:blipFill>
        <p:spPr>
          <a:xfrm>
            <a:off x="4284663" y="4304084"/>
            <a:ext cx="546100" cy="323850"/>
          </a:xfrm>
          <a:prstGeom prst="rect">
            <a:avLst/>
          </a:prstGeom>
          <a:noFill/>
          <a:ln w="9525">
            <a:noFill/>
          </a:ln>
        </p:spPr>
      </p:pic>
      <p:pic>
        <p:nvPicPr>
          <p:cNvPr id="12" name="Picture 4"/>
          <p:cNvPicPr>
            <a:picLocks noChangeAspect="1"/>
          </p:cNvPicPr>
          <p:nvPr/>
        </p:nvPicPr>
        <p:blipFill>
          <a:blip r:embed="rId4"/>
          <a:stretch>
            <a:fillRect/>
          </a:stretch>
        </p:blipFill>
        <p:spPr>
          <a:xfrm rot="9052065">
            <a:off x="1547813" y="4877172"/>
            <a:ext cx="534987" cy="174625"/>
          </a:xfrm>
          <a:prstGeom prst="rect">
            <a:avLst/>
          </a:prstGeom>
          <a:noFill/>
          <a:ln w="9525">
            <a:noFill/>
          </a:ln>
        </p:spPr>
      </p:pic>
      <p:pic>
        <p:nvPicPr>
          <p:cNvPr id="13" name="Picture 2"/>
          <p:cNvPicPr>
            <a:picLocks noChangeAspect="1"/>
          </p:cNvPicPr>
          <p:nvPr/>
        </p:nvPicPr>
        <p:blipFill>
          <a:blip r:embed="rId3"/>
          <a:stretch>
            <a:fillRect/>
          </a:stretch>
        </p:blipFill>
        <p:spPr>
          <a:xfrm rot="-8554787">
            <a:off x="2786063" y="4699372"/>
            <a:ext cx="536575" cy="187325"/>
          </a:xfrm>
          <a:prstGeom prst="rect">
            <a:avLst/>
          </a:prstGeom>
          <a:noFill/>
          <a:ln w="9525">
            <a:noFill/>
          </a:ln>
        </p:spPr>
      </p:pic>
      <p:pic>
        <p:nvPicPr>
          <p:cNvPr id="14" name="Picture 4"/>
          <p:cNvPicPr>
            <a:picLocks noChangeAspect="1"/>
          </p:cNvPicPr>
          <p:nvPr/>
        </p:nvPicPr>
        <p:blipFill>
          <a:blip r:embed="rId4"/>
          <a:stretch>
            <a:fillRect/>
          </a:stretch>
        </p:blipFill>
        <p:spPr>
          <a:xfrm rot="9052065">
            <a:off x="3213100" y="5215309"/>
            <a:ext cx="534988" cy="174625"/>
          </a:xfrm>
          <a:prstGeom prst="rect">
            <a:avLst/>
          </a:prstGeom>
          <a:noFill/>
          <a:ln w="9525">
            <a:noFill/>
          </a:ln>
        </p:spPr>
      </p:pic>
      <p:sp>
        <p:nvSpPr>
          <p:cNvPr id="15" name="圆角矩形标注 77"/>
          <p:cNvSpPr/>
          <p:nvPr/>
        </p:nvSpPr>
        <p:spPr>
          <a:xfrm>
            <a:off x="5008245" y="5001314"/>
            <a:ext cx="2414905" cy="679450"/>
          </a:xfrm>
          <a:prstGeom prst="wedgeRoundRectCallout">
            <a:avLst>
              <a:gd name="adj1" fmla="val -82389"/>
              <a:gd name="adj2" fmla="val -106551"/>
              <a:gd name="adj3" fmla="val 16667"/>
            </a:avLst>
          </a:prstGeom>
          <a:solidFill>
            <a:srgbClr val="FFFFFF"/>
          </a:solidFill>
          <a:ln w="25400" cap="flat" cmpd="sng">
            <a:solidFill>
              <a:srgbClr val="89A4A7"/>
            </a:solidFill>
            <a:prstDash val="solid"/>
            <a:miter/>
            <a:headEnd type="none" w="med" len="med"/>
            <a:tailEnd type="none" w="med" len="med"/>
          </a:ln>
        </p:spPr>
        <p:txBody>
          <a:bodyPr lIns="91440" tIns="45720" rIns="91440" bIns="45720" anchor="ctr">
            <a:noAutofit/>
          </a:bodyPr>
          <a:lstStyle/>
          <a:p>
            <a:pPr lvl="0" algn="ctr"/>
            <a:r>
              <a:rPr lang="zh-CN" altLang="en-US" sz="1600" b="1" dirty="0">
                <a:solidFill>
                  <a:srgbClr val="0000FF"/>
                </a:solidFill>
                <a:latin typeface="黑体" panose="02010609060101010101" pitchFamily="49" charset="-122"/>
                <a:ea typeface="黑体" panose="02010609060101010101" pitchFamily="49" charset="-122"/>
                <a:cs typeface="+mn-ea"/>
                <a:sym typeface="Arial" panose="020B0604020202020204" pitchFamily="34" charset="0"/>
              </a:rPr>
              <a:t>1、排队过长，触发溢出控制</a:t>
            </a:r>
          </a:p>
        </p:txBody>
      </p:sp>
      <p:sp>
        <p:nvSpPr>
          <p:cNvPr id="16" name="圆角矩形标注 78"/>
          <p:cNvSpPr/>
          <p:nvPr/>
        </p:nvSpPr>
        <p:spPr>
          <a:xfrm>
            <a:off x="2480945" y="6177334"/>
            <a:ext cx="1673860" cy="574675"/>
          </a:xfrm>
          <a:prstGeom prst="wedgeRoundRectCallout">
            <a:avLst>
              <a:gd name="adj1" fmla="val -106412"/>
              <a:gd name="adj2" fmla="val -92093"/>
              <a:gd name="adj3" fmla="val 16667"/>
            </a:avLst>
          </a:prstGeom>
          <a:solidFill>
            <a:srgbClr val="FFFFFF"/>
          </a:solidFill>
          <a:ln w="25400" cap="flat" cmpd="sng">
            <a:solidFill>
              <a:srgbClr val="89A4A7"/>
            </a:solidFill>
            <a:prstDash val="solid"/>
            <a:miter/>
            <a:headEnd type="none" w="med" len="med"/>
            <a:tailEnd type="none" w="med" len="med"/>
          </a:ln>
        </p:spPr>
        <p:txBody>
          <a:bodyPr lIns="91440" tIns="45720" rIns="91440" bIns="45720" anchor="ctr">
            <a:noAutofit/>
          </a:bodyPr>
          <a:lstStyle/>
          <a:p>
            <a:pPr lvl="0" algn="ctr"/>
            <a:r>
              <a:rPr lang="zh-CN" altLang="en-US" sz="1600" b="1" dirty="0">
                <a:solidFill>
                  <a:srgbClr val="0000FF"/>
                </a:solidFill>
                <a:latin typeface="黑体" panose="02010609060101010101" pitchFamily="49" charset="-122"/>
                <a:ea typeface="黑体" panose="02010609060101010101" pitchFamily="49" charset="-122"/>
                <a:cs typeface="+mn-ea"/>
                <a:sym typeface="+mn-ea"/>
              </a:rPr>
              <a:t>2、上游路口运行最小绿灯时间</a:t>
            </a:r>
          </a:p>
        </p:txBody>
      </p:sp>
      <p:pic>
        <p:nvPicPr>
          <p:cNvPr id="17" name="Picture 4"/>
          <p:cNvPicPr>
            <a:picLocks noChangeAspect="1"/>
          </p:cNvPicPr>
          <p:nvPr/>
        </p:nvPicPr>
        <p:blipFill>
          <a:blip r:embed="rId4"/>
          <a:stretch>
            <a:fillRect/>
          </a:stretch>
        </p:blipFill>
        <p:spPr>
          <a:xfrm rot="1994075">
            <a:off x="1984375" y="5443909"/>
            <a:ext cx="534988" cy="176213"/>
          </a:xfrm>
          <a:prstGeom prst="rect">
            <a:avLst/>
          </a:prstGeom>
          <a:noFill/>
          <a:ln w="9525">
            <a:noFill/>
          </a:ln>
        </p:spPr>
      </p:pic>
      <p:pic>
        <p:nvPicPr>
          <p:cNvPr id="18" name="Picture 4"/>
          <p:cNvPicPr>
            <a:picLocks noChangeAspect="1"/>
          </p:cNvPicPr>
          <p:nvPr/>
        </p:nvPicPr>
        <p:blipFill>
          <a:blip r:embed="rId4"/>
          <a:stretch>
            <a:fillRect/>
          </a:stretch>
        </p:blipFill>
        <p:spPr>
          <a:xfrm rot="2333416">
            <a:off x="2776538" y="4699372"/>
            <a:ext cx="534987" cy="176212"/>
          </a:xfrm>
          <a:prstGeom prst="rect">
            <a:avLst/>
          </a:prstGeom>
          <a:noFill/>
          <a:ln w="9525">
            <a:noFill/>
          </a:ln>
        </p:spPr>
      </p:pic>
      <p:pic>
        <p:nvPicPr>
          <p:cNvPr id="19" name="Picture 2"/>
          <p:cNvPicPr>
            <a:picLocks noChangeAspect="1"/>
          </p:cNvPicPr>
          <p:nvPr/>
        </p:nvPicPr>
        <p:blipFill>
          <a:blip r:embed="rId3"/>
          <a:stretch>
            <a:fillRect/>
          </a:stretch>
        </p:blipFill>
        <p:spPr>
          <a:xfrm rot="-1558112">
            <a:off x="3217863" y="5204197"/>
            <a:ext cx="536575" cy="187325"/>
          </a:xfrm>
          <a:prstGeom prst="rect">
            <a:avLst/>
          </a:prstGeom>
          <a:noFill/>
          <a:ln w="9525">
            <a:noFill/>
          </a:ln>
        </p:spPr>
      </p:pic>
      <p:pic>
        <p:nvPicPr>
          <p:cNvPr id="20" name="Picture 2"/>
          <p:cNvPicPr>
            <a:picLocks noChangeAspect="1"/>
          </p:cNvPicPr>
          <p:nvPr/>
        </p:nvPicPr>
        <p:blipFill>
          <a:blip r:embed="rId3"/>
          <a:stretch>
            <a:fillRect/>
          </a:stretch>
        </p:blipFill>
        <p:spPr>
          <a:xfrm rot="-1558112">
            <a:off x="1562100" y="4843834"/>
            <a:ext cx="536575" cy="187325"/>
          </a:xfrm>
          <a:prstGeom prst="rect">
            <a:avLst/>
          </a:prstGeom>
          <a:noFill/>
          <a:ln w="9525">
            <a:noFill/>
          </a:ln>
        </p:spPr>
      </p:pic>
      <p:pic>
        <p:nvPicPr>
          <p:cNvPr id="21" name="Picture 4"/>
          <p:cNvPicPr>
            <a:picLocks noChangeAspect="1"/>
          </p:cNvPicPr>
          <p:nvPr/>
        </p:nvPicPr>
        <p:blipFill>
          <a:blip r:embed="rId4"/>
          <a:stretch>
            <a:fillRect/>
          </a:stretch>
        </p:blipFill>
        <p:spPr>
          <a:xfrm rot="-1642434">
            <a:off x="6886575" y="3335709"/>
            <a:ext cx="534988" cy="176213"/>
          </a:xfrm>
          <a:prstGeom prst="rect">
            <a:avLst/>
          </a:prstGeom>
          <a:noFill/>
          <a:ln w="9525">
            <a:noFill/>
          </a:ln>
        </p:spPr>
      </p:pic>
      <p:pic>
        <p:nvPicPr>
          <p:cNvPr id="22" name="Picture 4"/>
          <p:cNvPicPr>
            <a:picLocks noChangeAspect="1"/>
          </p:cNvPicPr>
          <p:nvPr/>
        </p:nvPicPr>
        <p:blipFill>
          <a:blip r:embed="rId4"/>
          <a:stretch>
            <a:fillRect/>
          </a:stretch>
        </p:blipFill>
        <p:spPr>
          <a:xfrm rot="-1642434">
            <a:off x="5375275" y="2976934"/>
            <a:ext cx="533400" cy="174625"/>
          </a:xfrm>
          <a:prstGeom prst="rect">
            <a:avLst/>
          </a:prstGeom>
          <a:noFill/>
          <a:ln w="9525">
            <a:noFill/>
          </a:ln>
        </p:spPr>
      </p:pic>
      <p:pic>
        <p:nvPicPr>
          <p:cNvPr id="23" name="Picture 2"/>
          <p:cNvPicPr>
            <a:picLocks noChangeAspect="1"/>
          </p:cNvPicPr>
          <p:nvPr/>
        </p:nvPicPr>
        <p:blipFill>
          <a:blip r:embed="rId3"/>
          <a:stretch>
            <a:fillRect/>
          </a:stretch>
        </p:blipFill>
        <p:spPr>
          <a:xfrm rot="1799232">
            <a:off x="5784850" y="3632572"/>
            <a:ext cx="536575" cy="187325"/>
          </a:xfrm>
          <a:prstGeom prst="rect">
            <a:avLst/>
          </a:prstGeom>
          <a:noFill/>
          <a:ln w="9525">
            <a:noFill/>
          </a:ln>
        </p:spPr>
      </p:pic>
      <p:pic>
        <p:nvPicPr>
          <p:cNvPr id="24" name="Picture 2"/>
          <p:cNvPicPr>
            <a:picLocks noChangeAspect="1"/>
          </p:cNvPicPr>
          <p:nvPr/>
        </p:nvPicPr>
        <p:blipFill>
          <a:blip r:embed="rId3"/>
          <a:stretch>
            <a:fillRect/>
          </a:stretch>
        </p:blipFill>
        <p:spPr>
          <a:xfrm rot="1799232">
            <a:off x="6454775" y="2768972"/>
            <a:ext cx="536575" cy="187325"/>
          </a:xfrm>
          <a:prstGeom prst="rect">
            <a:avLst/>
          </a:prstGeom>
          <a:noFill/>
          <a:ln w="9525">
            <a:noFill/>
          </a:ln>
        </p:spPr>
      </p:pic>
      <p:sp>
        <p:nvSpPr>
          <p:cNvPr id="25" name="圆角矩形标注 91"/>
          <p:cNvSpPr/>
          <p:nvPr/>
        </p:nvSpPr>
        <p:spPr>
          <a:xfrm>
            <a:off x="5033764" y="5097640"/>
            <a:ext cx="2419350" cy="657225"/>
          </a:xfrm>
          <a:prstGeom prst="wedgeRoundRectCallout">
            <a:avLst>
              <a:gd name="adj1" fmla="val -84330"/>
              <a:gd name="adj2" fmla="val -114927"/>
              <a:gd name="adj3" fmla="val 16667"/>
            </a:avLst>
          </a:prstGeom>
          <a:solidFill>
            <a:srgbClr val="FFFFFF"/>
          </a:solidFill>
          <a:ln w="25400" cap="flat" cmpd="sng">
            <a:solidFill>
              <a:srgbClr val="89A4A7"/>
            </a:solidFill>
            <a:prstDash val="solid"/>
            <a:miter/>
            <a:headEnd type="none" w="med" len="med"/>
            <a:tailEnd type="none" w="med" len="med"/>
          </a:ln>
        </p:spPr>
        <p:txBody>
          <a:bodyPr lIns="91440" tIns="45720" rIns="91440" bIns="45720" anchor="ctr">
            <a:noAutofit/>
          </a:bodyPr>
          <a:lstStyle/>
          <a:p>
            <a:pPr lvl="0" algn="ctr"/>
            <a:r>
              <a:rPr lang="zh-CN" altLang="en-US" sz="1600" b="1" dirty="0">
                <a:solidFill>
                  <a:srgbClr val="0000FF"/>
                </a:solidFill>
                <a:latin typeface="黑体" panose="02010609060101010101" pitchFamily="49" charset="-122"/>
                <a:ea typeface="黑体" panose="02010609060101010101" pitchFamily="49" charset="-122"/>
                <a:cs typeface="+mn-ea"/>
                <a:sym typeface="Arial" panose="020B0604020202020204" pitchFamily="34" charset="0"/>
              </a:rPr>
              <a:t>3、溢出解除，下游路口恢复正常放行控制</a:t>
            </a:r>
          </a:p>
        </p:txBody>
      </p:sp>
      <p:pic>
        <p:nvPicPr>
          <p:cNvPr id="26" name="Picture 4"/>
          <p:cNvPicPr>
            <a:picLocks noChangeAspect="1"/>
          </p:cNvPicPr>
          <p:nvPr/>
        </p:nvPicPr>
        <p:blipFill>
          <a:blip r:embed="rId4"/>
          <a:stretch>
            <a:fillRect/>
          </a:stretch>
        </p:blipFill>
        <p:spPr>
          <a:xfrm rot="-9091714">
            <a:off x="5784850" y="3627809"/>
            <a:ext cx="534988" cy="174625"/>
          </a:xfrm>
          <a:prstGeom prst="rect">
            <a:avLst/>
          </a:prstGeom>
          <a:noFill/>
          <a:ln w="9525">
            <a:noFill/>
          </a:ln>
        </p:spPr>
      </p:pic>
      <p:pic>
        <p:nvPicPr>
          <p:cNvPr id="27" name="Picture 4"/>
          <p:cNvPicPr>
            <a:picLocks noChangeAspect="1"/>
          </p:cNvPicPr>
          <p:nvPr/>
        </p:nvPicPr>
        <p:blipFill>
          <a:blip r:embed="rId4"/>
          <a:stretch>
            <a:fillRect/>
          </a:stretch>
        </p:blipFill>
        <p:spPr>
          <a:xfrm rot="1925863">
            <a:off x="6443663" y="2754684"/>
            <a:ext cx="534987" cy="174625"/>
          </a:xfrm>
          <a:prstGeom prst="rect">
            <a:avLst/>
          </a:prstGeom>
          <a:noFill/>
          <a:ln w="9525">
            <a:noFill/>
          </a:ln>
        </p:spPr>
      </p:pic>
      <p:pic>
        <p:nvPicPr>
          <p:cNvPr id="28" name="Picture 2"/>
          <p:cNvPicPr>
            <a:picLocks noChangeAspect="1"/>
          </p:cNvPicPr>
          <p:nvPr/>
        </p:nvPicPr>
        <p:blipFill>
          <a:blip r:embed="rId3"/>
          <a:stretch>
            <a:fillRect/>
          </a:stretch>
        </p:blipFill>
        <p:spPr>
          <a:xfrm rot="9194638">
            <a:off x="6873875" y="3315072"/>
            <a:ext cx="536575" cy="188912"/>
          </a:xfrm>
          <a:prstGeom prst="rect">
            <a:avLst/>
          </a:prstGeom>
          <a:noFill/>
          <a:ln w="9525">
            <a:noFill/>
          </a:ln>
        </p:spPr>
      </p:pic>
      <p:pic>
        <p:nvPicPr>
          <p:cNvPr id="29" name="Picture 2"/>
          <p:cNvPicPr>
            <a:picLocks noChangeAspect="1"/>
          </p:cNvPicPr>
          <p:nvPr/>
        </p:nvPicPr>
        <p:blipFill>
          <a:blip r:embed="rId3"/>
          <a:stretch>
            <a:fillRect/>
          </a:stretch>
        </p:blipFill>
        <p:spPr>
          <a:xfrm rot="-1558112">
            <a:off x="5383213" y="2959472"/>
            <a:ext cx="536575" cy="188912"/>
          </a:xfrm>
          <a:prstGeom prst="rect">
            <a:avLst/>
          </a:prstGeom>
          <a:noFill/>
          <a:ln w="9525">
            <a:noFill/>
          </a:ln>
        </p:spPr>
      </p:pic>
      <p:pic>
        <p:nvPicPr>
          <p:cNvPr id="30" name="Picture 4"/>
          <p:cNvPicPr>
            <a:picLocks noChangeAspect="1"/>
          </p:cNvPicPr>
          <p:nvPr/>
        </p:nvPicPr>
        <p:blipFill>
          <a:blip r:embed="rId4"/>
          <a:stretch>
            <a:fillRect/>
          </a:stretch>
        </p:blipFill>
        <p:spPr>
          <a:xfrm rot="9127796">
            <a:off x="3214688" y="5208959"/>
            <a:ext cx="534987" cy="174625"/>
          </a:xfrm>
          <a:prstGeom prst="rect">
            <a:avLst/>
          </a:prstGeom>
          <a:noFill/>
          <a:ln w="9525">
            <a:noFill/>
          </a:ln>
        </p:spPr>
      </p:pic>
      <p:pic>
        <p:nvPicPr>
          <p:cNvPr id="31" name="Picture 4"/>
          <p:cNvPicPr>
            <a:picLocks noChangeAspect="1"/>
          </p:cNvPicPr>
          <p:nvPr/>
        </p:nvPicPr>
        <p:blipFill>
          <a:blip r:embed="rId4"/>
          <a:stretch>
            <a:fillRect/>
          </a:stretch>
        </p:blipFill>
        <p:spPr>
          <a:xfrm rot="-1642434">
            <a:off x="1630363" y="4848597"/>
            <a:ext cx="534987" cy="176212"/>
          </a:xfrm>
          <a:prstGeom prst="rect">
            <a:avLst/>
          </a:prstGeom>
          <a:noFill/>
          <a:ln w="9525">
            <a:noFill/>
          </a:ln>
        </p:spPr>
      </p:pic>
      <p:pic>
        <p:nvPicPr>
          <p:cNvPr id="32" name="Picture 2"/>
          <p:cNvPicPr>
            <a:picLocks noChangeAspect="1"/>
          </p:cNvPicPr>
          <p:nvPr/>
        </p:nvPicPr>
        <p:blipFill>
          <a:blip r:embed="rId3"/>
          <a:stretch>
            <a:fillRect/>
          </a:stretch>
        </p:blipFill>
        <p:spPr>
          <a:xfrm rot="-8817724">
            <a:off x="1990725" y="5432797"/>
            <a:ext cx="536575" cy="188912"/>
          </a:xfrm>
          <a:prstGeom prst="rect">
            <a:avLst/>
          </a:prstGeom>
          <a:noFill/>
          <a:ln w="9525">
            <a:noFill/>
          </a:ln>
        </p:spPr>
      </p:pic>
      <p:pic>
        <p:nvPicPr>
          <p:cNvPr id="33" name="Picture 2"/>
          <p:cNvPicPr>
            <a:picLocks noChangeAspect="1"/>
          </p:cNvPicPr>
          <p:nvPr/>
        </p:nvPicPr>
        <p:blipFill>
          <a:blip r:embed="rId3"/>
          <a:stretch>
            <a:fillRect/>
          </a:stretch>
        </p:blipFill>
        <p:spPr>
          <a:xfrm rot="1799232">
            <a:off x="2711450" y="4713659"/>
            <a:ext cx="534988" cy="187325"/>
          </a:xfrm>
          <a:prstGeom prst="rect">
            <a:avLst/>
          </a:prstGeom>
          <a:noFill/>
          <a:ln w="9525">
            <a:noFill/>
          </a:ln>
        </p:spPr>
      </p:pic>
      <p:pic>
        <p:nvPicPr>
          <p:cNvPr id="33836" name="Picture 50" descr="Fence sensor.png"/>
          <p:cNvPicPr>
            <a:picLocks noChangeAspect="1"/>
          </p:cNvPicPr>
          <p:nvPr/>
        </p:nvPicPr>
        <p:blipFill>
          <a:blip r:embed="rId6"/>
          <a:stretch>
            <a:fillRect/>
          </a:stretch>
        </p:blipFill>
        <p:spPr>
          <a:xfrm rot="-371395">
            <a:off x="5076825" y="4159622"/>
            <a:ext cx="525463" cy="454025"/>
          </a:xfrm>
          <a:prstGeom prst="rect">
            <a:avLst/>
          </a:prstGeom>
          <a:noFill/>
          <a:ln w="9525">
            <a:noFill/>
          </a:ln>
        </p:spPr>
      </p:pic>
      <p:grpSp>
        <p:nvGrpSpPr>
          <p:cNvPr id="33837" name="组合 31789"/>
          <p:cNvGrpSpPr/>
          <p:nvPr/>
        </p:nvGrpSpPr>
        <p:grpSpPr>
          <a:xfrm>
            <a:off x="4067175" y="4591422"/>
            <a:ext cx="287338" cy="142875"/>
            <a:chOff x="0" y="0"/>
            <a:chExt cx="453" cy="226"/>
          </a:xfrm>
        </p:grpSpPr>
        <p:sp>
          <p:nvSpPr>
            <p:cNvPr id="33838" name="直接连接符 31790"/>
            <p:cNvSpPr/>
            <p:nvPr/>
          </p:nvSpPr>
          <p:spPr>
            <a:xfrm flipH="1">
              <a:off x="0" y="0"/>
              <a:ext cx="227" cy="114"/>
            </a:xfrm>
            <a:prstGeom prst="line">
              <a:avLst/>
            </a:prstGeom>
            <a:ln w="19050" cap="flat" cmpd="sng">
              <a:solidFill>
                <a:schemeClr val="tx1"/>
              </a:solidFill>
              <a:prstDash val="solid"/>
              <a:round/>
              <a:headEnd type="none" w="med" len="med"/>
              <a:tailEnd type="none" w="med" len="med"/>
            </a:ln>
          </p:spPr>
          <p:txBody>
            <a:bodyPr anchor="t"/>
            <a:lstStyle/>
            <a:p>
              <a:pPr lvl="0"/>
              <a:endParaRPr lang="zh-CN" altLang="en-US">
                <a:latin typeface="Arial" panose="020B0604020202020204" pitchFamily="34" charset="0"/>
                <a:ea typeface="宋体" panose="02010600030101010101" pitchFamily="2" charset="-122"/>
              </a:endParaRPr>
            </a:p>
          </p:txBody>
        </p:sp>
        <p:sp>
          <p:nvSpPr>
            <p:cNvPr id="33839" name="直接连接符 31791"/>
            <p:cNvSpPr/>
            <p:nvPr/>
          </p:nvSpPr>
          <p:spPr>
            <a:xfrm>
              <a:off x="0" y="114"/>
              <a:ext cx="227" cy="113"/>
            </a:xfrm>
            <a:prstGeom prst="line">
              <a:avLst/>
            </a:prstGeom>
            <a:ln w="19050" cap="flat" cmpd="sng">
              <a:solidFill>
                <a:schemeClr val="tx1"/>
              </a:solidFill>
              <a:prstDash val="solid"/>
              <a:round/>
              <a:headEnd type="none" w="med" len="med"/>
              <a:tailEnd type="none" w="med" len="med"/>
            </a:ln>
          </p:spPr>
          <p:txBody>
            <a:bodyPr anchor="t"/>
            <a:lstStyle/>
            <a:p>
              <a:pPr lvl="0"/>
              <a:endParaRPr lang="zh-CN" altLang="en-US">
                <a:latin typeface="Arial" panose="020B0604020202020204" pitchFamily="34" charset="0"/>
                <a:ea typeface="宋体" panose="02010600030101010101" pitchFamily="2" charset="-122"/>
              </a:endParaRPr>
            </a:p>
          </p:txBody>
        </p:sp>
        <p:sp>
          <p:nvSpPr>
            <p:cNvPr id="33840" name="直接连接符 31792"/>
            <p:cNvSpPr/>
            <p:nvPr/>
          </p:nvSpPr>
          <p:spPr>
            <a:xfrm flipV="1">
              <a:off x="227" y="114"/>
              <a:ext cx="227" cy="113"/>
            </a:xfrm>
            <a:prstGeom prst="line">
              <a:avLst/>
            </a:prstGeom>
            <a:ln w="19050" cap="flat" cmpd="sng">
              <a:solidFill>
                <a:schemeClr val="tx1"/>
              </a:solidFill>
              <a:prstDash val="solid"/>
              <a:round/>
              <a:headEnd type="none" w="med" len="med"/>
              <a:tailEnd type="none" w="med" len="med"/>
            </a:ln>
          </p:spPr>
          <p:txBody>
            <a:bodyPr anchor="t"/>
            <a:lstStyle/>
            <a:p>
              <a:pPr lvl="0"/>
              <a:endParaRPr lang="zh-CN" altLang="en-US">
                <a:latin typeface="Arial" panose="020B0604020202020204" pitchFamily="34" charset="0"/>
                <a:ea typeface="宋体" panose="02010600030101010101" pitchFamily="2" charset="-122"/>
              </a:endParaRPr>
            </a:p>
          </p:txBody>
        </p:sp>
        <p:sp>
          <p:nvSpPr>
            <p:cNvPr id="33841" name="直接连接符 31793"/>
            <p:cNvSpPr/>
            <p:nvPr/>
          </p:nvSpPr>
          <p:spPr>
            <a:xfrm flipH="1" flipV="1">
              <a:off x="227" y="0"/>
              <a:ext cx="227" cy="114"/>
            </a:xfrm>
            <a:prstGeom prst="line">
              <a:avLst/>
            </a:prstGeom>
            <a:ln w="19050" cap="flat" cmpd="sng">
              <a:solidFill>
                <a:schemeClr val="tx1"/>
              </a:solidFill>
              <a:prstDash val="solid"/>
              <a:round/>
              <a:headEnd type="none" w="med" len="med"/>
              <a:tailEnd type="none" w="med" len="med"/>
            </a:ln>
          </p:spPr>
          <p:txBody>
            <a:bodyPr anchor="t"/>
            <a:lstStyle/>
            <a:p>
              <a:pPr lvl="0"/>
              <a:endParaRPr lang="zh-CN" altLang="en-US">
                <a:latin typeface="Arial" panose="020B0604020202020204" pitchFamily="34" charset="0"/>
                <a:ea typeface="宋体" panose="02010600030101010101" pitchFamily="2" charset="-122"/>
              </a:endParaRPr>
            </a:p>
          </p:txBody>
        </p:sp>
      </p:grpSp>
      <p:pic>
        <p:nvPicPr>
          <p:cNvPr id="34" name="Picture 26" descr="Blue vibe.png"/>
          <p:cNvPicPr>
            <a:picLocks noChangeAspect="1"/>
          </p:cNvPicPr>
          <p:nvPr/>
        </p:nvPicPr>
        <p:blipFill>
          <a:blip r:embed="rId7"/>
          <a:stretch>
            <a:fillRect/>
          </a:stretch>
        </p:blipFill>
        <p:spPr>
          <a:xfrm rot="-111573">
            <a:off x="4427538" y="4159622"/>
            <a:ext cx="495300" cy="833437"/>
          </a:xfrm>
          <a:prstGeom prst="rect">
            <a:avLst/>
          </a:prstGeom>
          <a:noFill/>
          <a:ln w="9525">
            <a:noFill/>
          </a:ln>
        </p:spPr>
      </p:pic>
      <p:pic>
        <p:nvPicPr>
          <p:cNvPr id="35" name="Picture 13"/>
          <p:cNvPicPr>
            <a:picLocks noChangeAspect="1"/>
          </p:cNvPicPr>
          <p:nvPr/>
        </p:nvPicPr>
        <p:blipFill>
          <a:blip r:embed="rId5"/>
          <a:stretch>
            <a:fillRect/>
          </a:stretch>
        </p:blipFill>
        <p:spPr>
          <a:xfrm>
            <a:off x="395288" y="6247184"/>
            <a:ext cx="546100" cy="323850"/>
          </a:xfrm>
          <a:prstGeom prst="rect">
            <a:avLst/>
          </a:prstGeom>
          <a:noFill/>
          <a:ln w="9525">
            <a:noFill/>
          </a:ln>
        </p:spPr>
      </p:pic>
      <p:sp>
        <p:nvSpPr>
          <p:cNvPr id="38" name="标题 37"/>
          <p:cNvSpPr>
            <a:spLocks noGrp="1"/>
          </p:cNvSpPr>
          <p:nvPr>
            <p:ph type="title"/>
          </p:nvPr>
        </p:nvSpPr>
        <p:spPr>
          <a:xfrm>
            <a:off x="468338" y="104522"/>
            <a:ext cx="8155305" cy="1029970"/>
          </a:xfrm>
        </p:spPr>
        <p:txBody>
          <a:bodyPr/>
          <a:lstStyle/>
          <a:p>
            <a:pPr lvl="0"/>
            <a:r>
              <a:rPr lang="zh-CN" altLang="en-US" dirty="0" smtClean="0"/>
              <a:t>溢出控制</a:t>
            </a:r>
            <a:endParaRPr lang="en-US" altLang="zh-CN"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895 -0.03391 L 0.38743 -0.25435 " pathEditMode="relative" rAng="0" ptsTypes="AA">
                                      <p:cBhvr>
                                        <p:cTn id="6" dur="2000" fill="hold"/>
                                        <p:tgtEl>
                                          <p:spTgt spid="35"/>
                                        </p:tgtEl>
                                        <p:attrNameLst>
                                          <p:attrName>ppt_x</p:attrName>
                                          <p:attrName>ppt_y</p:attrName>
                                        </p:attrNameLst>
                                      </p:cBhvr>
                                      <p:rCtr x="16924" y="-11033"/>
                                    </p:animMotion>
                                  </p:childTnLst>
                                </p:cTn>
                              </p:par>
                              <p:par>
                                <p:cTn id="7" presetID="11" presetClass="entr" presetSubtype="0" fill="hold" nodeType="withEffect">
                                  <p:stCondLst>
                                    <p:cond delay="0"/>
                                  </p:stCondLst>
                                  <p:childTnLst>
                                    <p:set>
                                      <p:cBhvr>
                                        <p:cTn id="8" dur="2000">
                                          <p:stCondLst>
                                            <p:cond delay="0"/>
                                          </p:stCondLst>
                                        </p:cTn>
                                        <p:tgtEl>
                                          <p:spTgt spid="34"/>
                                        </p:tgtEl>
                                        <p:attrNameLst>
                                          <p:attrName>style.visibility</p:attrName>
                                        </p:attrNameLst>
                                      </p:cBhvr>
                                      <p:to>
                                        <p:strVal val="visible"/>
                                      </p:to>
                                    </p:set>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2000"/>
                            </p:stCondLst>
                            <p:childTnLst>
                              <p:par>
                                <p:cTn id="30" presetID="0" presetClass="path" presetSubtype="0" accel="50000" decel="50000" fill="hold" nodeType="afterEffect">
                                  <p:stCondLst>
                                    <p:cond delay="0"/>
                                  </p:stCondLst>
                                  <p:childTnLst>
                                    <p:animMotion origin="layout" path="M 0.04495 -0.03392 L 0.14719 -0.1074 " pathEditMode="relative" rAng="0" ptsTypes="AA">
                                      <p:cBhvr>
                                        <p:cTn id="31" dur="2000" fill="hold"/>
                                        <p:tgtEl>
                                          <p:spTgt spid="7"/>
                                        </p:tgtEl>
                                        <p:attrNameLst>
                                          <p:attrName>ppt_x</p:attrName>
                                          <p:attrName>ppt_y</p:attrName>
                                        </p:attrNameLst>
                                      </p:cBhvr>
                                      <p:rCtr x="5103" y="-3685"/>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4"/>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5"/>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childTnLst>
                                </p:cTn>
                              </p:par>
                            </p:childTnLst>
                          </p:cTn>
                        </p:par>
                        <p:par>
                          <p:cTn id="52" fill="hold">
                            <p:stCondLst>
                              <p:cond delay="0"/>
                            </p:stCondLst>
                            <p:childTnLst>
                              <p:par>
                                <p:cTn id="53" presetID="0" presetClass="path" presetSubtype="0" accel="50000" decel="50000" fill="hold" nodeType="afterEffect">
                                  <p:stCondLst>
                                    <p:cond delay="0"/>
                                  </p:stCondLst>
                                  <p:childTnLst>
                                    <p:animMotion origin="layout" path="M 9.68582E-7 -8.56884E-7 L 0.53376 -0.36988 " pathEditMode="relative" rAng="0" ptsTypes="AA">
                                      <p:cBhvr>
                                        <p:cTn id="54" dur="3000" fill="hold"/>
                                        <p:tgtEl>
                                          <p:spTgt spid="8"/>
                                        </p:tgtEl>
                                        <p:attrNameLst>
                                          <p:attrName>ppt_x</p:attrName>
                                          <p:attrName>ppt_y</p:attrName>
                                        </p:attrNameLst>
                                      </p:cBhvr>
                                      <p:rCtr x="26679" y="-18494"/>
                                    </p:animMotion>
                                  </p:childTnLst>
                                </p:cTn>
                              </p:par>
                              <p:par>
                                <p:cTn id="55" presetID="0" presetClass="path" presetSubtype="0" accel="50000" decel="50000" fill="hold" nodeType="withEffect">
                                  <p:stCondLst>
                                    <p:cond delay="0"/>
                                  </p:stCondLst>
                                  <p:childTnLst>
                                    <p:animMotion origin="layout" path="M 2.70613E-6 4.87226E-6 L 0.53497 -0.37283 " pathEditMode="relative" rAng="0" ptsTypes="AA">
                                      <p:cBhvr>
                                        <p:cTn id="56" dur="3000" fill="hold"/>
                                        <p:tgtEl>
                                          <p:spTgt spid="9"/>
                                        </p:tgtEl>
                                        <p:attrNameLst>
                                          <p:attrName>ppt_x</p:attrName>
                                          <p:attrName>ppt_y</p:attrName>
                                        </p:attrNameLst>
                                      </p:cBhvr>
                                      <p:rCtr x="26749" y="-18652"/>
                                    </p:animMotion>
                                  </p:childTnLst>
                                </p:cTn>
                              </p:par>
                              <p:par>
                                <p:cTn id="57" presetID="0" presetClass="path" presetSubtype="0" accel="50000" decel="50000" fill="hold" nodeType="withEffect">
                                  <p:stCondLst>
                                    <p:cond delay="0"/>
                                  </p:stCondLst>
                                  <p:childTnLst>
                                    <p:animMotion origin="layout" path="M 8.62697E-7 6.01402E-7 L 0.54053 -0.37644 " pathEditMode="relative" rAng="0" ptsTypes="AA">
                                      <p:cBhvr>
                                        <p:cTn id="58" dur="3000" fill="hold"/>
                                        <p:tgtEl>
                                          <p:spTgt spid="10"/>
                                        </p:tgtEl>
                                        <p:attrNameLst>
                                          <p:attrName>ppt_x</p:attrName>
                                          <p:attrName>ppt_y</p:attrName>
                                        </p:attrNameLst>
                                      </p:cBhvr>
                                      <p:rCtr x="27027" y="-18833"/>
                                    </p:animMotion>
                                  </p:childTnLst>
                                </p:cTn>
                              </p:par>
                              <p:par>
                                <p:cTn id="59" presetID="0" presetClass="path" presetSubtype="0" accel="50000" decel="50000" fill="hold" nodeType="withEffect">
                                  <p:stCondLst>
                                    <p:cond delay="0"/>
                                  </p:stCondLst>
                                  <p:childTnLst>
                                    <p:animMotion origin="layout" path="M -9.80733E-7 -3.66946E-6 L 0.54487 -0.37192 " pathEditMode="relative" rAng="0" ptsTypes="AA">
                                      <p:cBhvr>
                                        <p:cTn id="60" dur="3000" fill="hold"/>
                                        <p:tgtEl>
                                          <p:spTgt spid="11"/>
                                        </p:tgtEl>
                                        <p:attrNameLst>
                                          <p:attrName>ppt_x</p:attrName>
                                          <p:attrName>ppt_y</p:attrName>
                                        </p:attrNameLst>
                                      </p:cBhvr>
                                      <p:rCtr x="27235" y="-18607"/>
                                    </p:animMotion>
                                  </p:childTnLst>
                                </p:cTn>
                              </p:par>
                              <p:par>
                                <p:cTn id="61" presetID="0" presetClass="path" presetSubtype="0" accel="50000" decel="50000" fill="hold" nodeType="withEffect">
                                  <p:stCondLst>
                                    <p:cond delay="0"/>
                                  </p:stCondLst>
                                  <p:childTnLst>
                                    <p:animMotion origin="layout" path="M 0.38743 -0.25435 L 0.93404 -0.62085 " pathEditMode="relative" rAng="0" ptsTypes="AA">
                                      <p:cBhvr>
                                        <p:cTn id="62" dur="3000" fill="hold"/>
                                        <p:tgtEl>
                                          <p:spTgt spid="35"/>
                                        </p:tgtEl>
                                        <p:attrNameLst>
                                          <p:attrName>ppt_x</p:attrName>
                                          <p:attrName>ppt_y</p:attrName>
                                        </p:attrNameLst>
                                      </p:cBhvr>
                                      <p:rCtr x="27322" y="-18336"/>
                                    </p:animMotion>
                                  </p:childTnLst>
                                </p:cTn>
                              </p:par>
                              <p:par>
                                <p:cTn id="63" presetID="1" presetClass="entr" presetSubtype="0" fill="hold" grpId="0" nodeType="withEffect">
                                  <p:stCondLst>
                                    <p:cond delay="100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0"/>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24"/>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2"/>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1"/>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par>
                                <p:cTn id="97" presetID="1" presetClass="exit" presetSubtype="0" fill="hold" nodeType="with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6"/>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7"/>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28"/>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33"/>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
                                        </p:tgtEl>
                                        <p:attrNameLst>
                                          <p:attrName>style.visibility</p:attrName>
                                        </p:attrNameLst>
                                      </p:cBhvr>
                                      <p:to>
                                        <p:strVal val="hidden"/>
                                      </p:to>
                                    </p:set>
                                  </p:childTnLst>
                                </p:cTn>
                              </p:par>
                            </p:childTnLst>
                          </p:cTn>
                        </p:par>
                        <p:par>
                          <p:cTn id="121" fill="hold">
                            <p:stCondLst>
                              <p:cond delay="0"/>
                            </p:stCondLst>
                            <p:childTnLst>
                              <p:par>
                                <p:cTn id="122" presetID="1" presetClass="entr" presetSubtype="0" fill="hold" nodeType="afterEffect">
                                  <p:stCondLst>
                                    <p:cond delay="0"/>
                                  </p:stCondLst>
                                  <p:childTnLst>
                                    <p:set>
                                      <p:cBhvr>
                                        <p:cTn id="123" dur="1" fill="hold">
                                          <p:stCondLst>
                                            <p:cond delay="0"/>
                                          </p:stCondLst>
                                        </p:cTn>
                                        <p:tgtEl>
                                          <p:spTgt spid="29"/>
                                        </p:tgtEl>
                                        <p:attrNameLst>
                                          <p:attrName>style.visibility</p:attrName>
                                        </p:attrNameLst>
                                      </p:cBhvr>
                                      <p:to>
                                        <p:strVal val="visible"/>
                                      </p:to>
                                    </p:set>
                                  </p:childTnLst>
                                </p:cTn>
                              </p:par>
                            </p:childTnLst>
                          </p:cTn>
                        </p:par>
                        <p:par>
                          <p:cTn id="124" fill="hold">
                            <p:stCondLst>
                              <p:cond delay="0"/>
                            </p:stCondLst>
                            <p:childTnLst>
                              <p:par>
                                <p:cTn id="125" presetID="1" presetClass="entr" presetSubtype="0" fill="hold" nodeType="afterEffect">
                                  <p:stCondLst>
                                    <p:cond delay="0"/>
                                  </p:stCondLst>
                                  <p:childTnLst>
                                    <p:set>
                                      <p:cBhvr>
                                        <p:cTn id="126" dur="1" fill="hold">
                                          <p:stCondLst>
                                            <p:cond delay="0"/>
                                          </p:stCondLst>
                                        </p:cTn>
                                        <p:tgtEl>
                                          <p:spTgt spid="26"/>
                                        </p:tgtEl>
                                        <p:attrNameLst>
                                          <p:attrName>style.visibility</p:attrName>
                                        </p:attrNameLst>
                                      </p:cBhvr>
                                      <p:to>
                                        <p:strVal val="visible"/>
                                      </p:to>
                                    </p:set>
                                  </p:childTnLst>
                                </p:cTn>
                              </p:par>
                            </p:childTnLst>
                          </p:cTn>
                        </p:par>
                        <p:par>
                          <p:cTn id="127" fill="hold">
                            <p:stCondLst>
                              <p:cond delay="0"/>
                            </p:stCondLst>
                            <p:childTnLst>
                              <p:par>
                                <p:cTn id="128" presetID="1" presetClass="entr" presetSubtype="0" fill="hold" nodeType="afterEffect">
                                  <p:stCondLst>
                                    <p:cond delay="0"/>
                                  </p:stCondLst>
                                  <p:childTnLst>
                                    <p:set>
                                      <p:cBhvr>
                                        <p:cTn id="129" dur="1" fill="hold">
                                          <p:stCondLst>
                                            <p:cond delay="0"/>
                                          </p:stCondLst>
                                        </p:cTn>
                                        <p:tgtEl>
                                          <p:spTgt spid="27"/>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nodeType="afterEffect">
                                  <p:stCondLst>
                                    <p:cond delay="0"/>
                                  </p:stCondLst>
                                  <p:childTnLst>
                                    <p:set>
                                      <p:cBhvr>
                                        <p:cTn id="132" dur="1" fill="hold">
                                          <p:stCondLst>
                                            <p:cond delay="0"/>
                                          </p:stCondLst>
                                        </p:cTn>
                                        <p:tgtEl>
                                          <p:spTgt spid="28"/>
                                        </p:tgtEl>
                                        <p:attrNameLst>
                                          <p:attrName>style.visibility</p:attrName>
                                        </p:attrNameLst>
                                      </p:cBhvr>
                                      <p:to>
                                        <p:strVal val="visible"/>
                                      </p:to>
                                    </p:set>
                                  </p:childTnLst>
                                </p:cTn>
                              </p:par>
                            </p:childTnLst>
                          </p:cTn>
                        </p:par>
                        <p:par>
                          <p:cTn id="133" fill="hold">
                            <p:stCondLst>
                              <p:cond delay="0"/>
                            </p:stCondLst>
                            <p:childTnLst>
                              <p:par>
                                <p:cTn id="134" presetID="1" presetClass="entr" presetSubtype="0" fill="hold" nodeType="afterEffect">
                                  <p:stCondLst>
                                    <p:cond delay="0"/>
                                  </p:stCondLst>
                                  <p:childTnLst>
                                    <p:set>
                                      <p:cBhvr>
                                        <p:cTn id="135" dur="1" fill="hold">
                                          <p:stCondLst>
                                            <p:cond delay="0"/>
                                          </p:stCondLst>
                                        </p:cTn>
                                        <p:tgtEl>
                                          <p:spTgt spid="31"/>
                                        </p:tgtEl>
                                        <p:attrNameLst>
                                          <p:attrName>style.visibility</p:attrName>
                                        </p:attrNameLst>
                                      </p:cBhvr>
                                      <p:to>
                                        <p:strVal val="visible"/>
                                      </p:to>
                                    </p:set>
                                  </p:childTnLst>
                                </p:cTn>
                              </p:par>
                            </p:childTnLst>
                          </p:cTn>
                        </p:par>
                        <p:par>
                          <p:cTn id="136" fill="hold">
                            <p:stCondLst>
                              <p:cond delay="0"/>
                            </p:stCondLst>
                            <p:childTnLst>
                              <p:par>
                                <p:cTn id="137" presetID="1" presetClass="entr" presetSubtype="0" fill="hold" nodeType="afterEffect">
                                  <p:stCondLst>
                                    <p:cond delay="0"/>
                                  </p:stCondLst>
                                  <p:childTnLst>
                                    <p:set>
                                      <p:cBhvr>
                                        <p:cTn id="138" dur="1" fill="hold">
                                          <p:stCondLst>
                                            <p:cond delay="0"/>
                                          </p:stCondLst>
                                        </p:cTn>
                                        <p:tgtEl>
                                          <p:spTgt spid="33"/>
                                        </p:tgtEl>
                                        <p:attrNameLst>
                                          <p:attrName>style.visibility</p:attrName>
                                        </p:attrNameLst>
                                      </p:cBhvr>
                                      <p:to>
                                        <p:strVal val="visible"/>
                                      </p:to>
                                    </p:set>
                                  </p:childTnLst>
                                </p:cTn>
                              </p:par>
                            </p:childTnLst>
                          </p:cTn>
                        </p:par>
                        <p:par>
                          <p:cTn id="139" fill="hold">
                            <p:stCondLst>
                              <p:cond delay="0"/>
                            </p:stCondLst>
                            <p:childTnLst>
                              <p:par>
                                <p:cTn id="140" presetID="1" presetClass="entr" presetSubtype="0" fill="hold" nodeType="afterEffect">
                                  <p:stCondLst>
                                    <p:cond delay="0"/>
                                  </p:stCondLst>
                                  <p:childTnLst>
                                    <p:set>
                                      <p:cBhvr>
                                        <p:cTn id="141" dur="1" fill="hold">
                                          <p:stCondLst>
                                            <p:cond delay="0"/>
                                          </p:stCondLst>
                                        </p:cTn>
                                        <p:tgtEl>
                                          <p:spTgt spid="32"/>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nodeType="afterEffect">
                                  <p:stCondLst>
                                    <p:cond delay="0"/>
                                  </p:stCondLst>
                                  <p:childTnLst>
                                    <p:set>
                                      <p:cBhvr>
                                        <p:cTn id="1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bldLvl="0" animBg="1"/>
      <p:bldP spid="16" grpId="0" bldLvl="0" animBg="1"/>
      <p:bldP spid="16" grpId="1" bldLvl="0" animBg="1"/>
      <p:bldP spid="2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5553" b="3898"/>
          <a:stretch>
            <a:fillRect/>
          </a:stretch>
        </p:blipFill>
        <p:spPr bwMode="auto">
          <a:xfrm>
            <a:off x="612354" y="2002706"/>
            <a:ext cx="7993063"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椭圆 4"/>
          <p:cNvSpPr/>
          <p:nvPr/>
        </p:nvSpPr>
        <p:spPr>
          <a:xfrm>
            <a:off x="3923879" y="4671243"/>
            <a:ext cx="215900" cy="215900"/>
          </a:xfrm>
          <a:prstGeom prst="ellipse">
            <a:avLst/>
          </a:prstGeom>
          <a:gradFill>
            <a:gsLst>
              <a:gs pos="0">
                <a:srgbClr val="FFF200"/>
              </a:gs>
              <a:gs pos="45000">
                <a:srgbClr val="FF7A00"/>
              </a:gs>
              <a:gs pos="70000">
                <a:srgbClr val="FF0300"/>
              </a:gs>
              <a:gs pos="100000">
                <a:srgbClr val="4D0808"/>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6" name="椭圆 5"/>
          <p:cNvSpPr/>
          <p:nvPr/>
        </p:nvSpPr>
        <p:spPr>
          <a:xfrm>
            <a:off x="5868567" y="4960168"/>
            <a:ext cx="215900" cy="215900"/>
          </a:xfrm>
          <a:prstGeom prst="ellipse">
            <a:avLst/>
          </a:prstGeom>
          <a:gradFill>
            <a:gsLst>
              <a:gs pos="0">
                <a:srgbClr val="FFF200"/>
              </a:gs>
              <a:gs pos="45000">
                <a:srgbClr val="FF7A00"/>
              </a:gs>
              <a:gs pos="70000">
                <a:srgbClr val="FF0300"/>
              </a:gs>
              <a:gs pos="100000">
                <a:srgbClr val="4D0808"/>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7" name="椭圆 6"/>
          <p:cNvSpPr/>
          <p:nvPr/>
        </p:nvSpPr>
        <p:spPr>
          <a:xfrm>
            <a:off x="1548979" y="4383906"/>
            <a:ext cx="215900" cy="215900"/>
          </a:xfrm>
          <a:prstGeom prst="ellipse">
            <a:avLst/>
          </a:prstGeom>
          <a:gradFill>
            <a:gsLst>
              <a:gs pos="0">
                <a:srgbClr val="FFC000"/>
              </a:gs>
              <a:gs pos="25000">
                <a:srgbClr val="FF6633"/>
              </a:gs>
              <a:gs pos="50000">
                <a:srgbClr val="FFFF00"/>
              </a:gs>
              <a:gs pos="75000">
                <a:srgbClr val="01A78F"/>
              </a:gs>
              <a:gs pos="100000">
                <a:srgbClr val="3366FF"/>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8" name="椭圆 7"/>
          <p:cNvSpPr/>
          <p:nvPr/>
        </p:nvSpPr>
        <p:spPr>
          <a:xfrm>
            <a:off x="6373392" y="2007418"/>
            <a:ext cx="215900" cy="215900"/>
          </a:xfrm>
          <a:prstGeom prst="ellipse">
            <a:avLst/>
          </a:prstGeom>
          <a:gradFill>
            <a:gsLst>
              <a:gs pos="0">
                <a:srgbClr val="FFC000"/>
              </a:gs>
              <a:gs pos="25000">
                <a:srgbClr val="FF6633"/>
              </a:gs>
              <a:gs pos="50000">
                <a:srgbClr val="FFFF00"/>
              </a:gs>
              <a:gs pos="75000">
                <a:srgbClr val="01A78F"/>
              </a:gs>
              <a:gs pos="100000">
                <a:srgbClr val="3366FF"/>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9" name="椭圆 8"/>
          <p:cNvSpPr/>
          <p:nvPr/>
        </p:nvSpPr>
        <p:spPr>
          <a:xfrm>
            <a:off x="4212804" y="5895206"/>
            <a:ext cx="215900" cy="217487"/>
          </a:xfrm>
          <a:prstGeom prst="ellipse">
            <a:avLst/>
          </a:prstGeom>
          <a:gradFill>
            <a:gsLst>
              <a:gs pos="0">
                <a:srgbClr val="FFC000"/>
              </a:gs>
              <a:gs pos="25000">
                <a:srgbClr val="FF6633"/>
              </a:gs>
              <a:gs pos="50000">
                <a:srgbClr val="FFFF00"/>
              </a:gs>
              <a:gs pos="75000">
                <a:srgbClr val="01A78F"/>
              </a:gs>
              <a:gs pos="100000">
                <a:srgbClr val="3366FF"/>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10" name="爆炸形 1 9"/>
          <p:cNvSpPr/>
          <p:nvPr/>
        </p:nvSpPr>
        <p:spPr>
          <a:xfrm>
            <a:off x="4573167" y="4744268"/>
            <a:ext cx="719137" cy="287338"/>
          </a:xfrm>
          <a:prstGeom prst="irregularSeal1">
            <a:avLst/>
          </a:prstGeom>
          <a:noFill/>
          <a:ln w="34925" cap="flat" cmpd="sng" algn="ctr">
            <a:solidFill>
              <a:srgbClr val="EC752C"/>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11" name="任意多边形 10"/>
          <p:cNvSpPr/>
          <p:nvPr/>
        </p:nvSpPr>
        <p:spPr>
          <a:xfrm>
            <a:off x="4215979" y="4734743"/>
            <a:ext cx="1657350" cy="217488"/>
          </a:xfrm>
          <a:custGeom>
            <a:avLst/>
            <a:gdLst>
              <a:gd name="connsiteX0" fmla="*/ 1659834 w 1659834"/>
              <a:gd name="connsiteY0" fmla="*/ 248478 h 248478"/>
              <a:gd name="connsiteX1" fmla="*/ 0 w 1659834"/>
              <a:gd name="connsiteY1" fmla="*/ 0 h 248478"/>
            </a:gdLst>
            <a:ahLst/>
            <a:cxnLst>
              <a:cxn ang="0">
                <a:pos x="connsiteX0" y="connsiteY0"/>
              </a:cxn>
              <a:cxn ang="0">
                <a:pos x="connsiteX1" y="connsiteY1"/>
              </a:cxn>
            </a:cxnLst>
            <a:rect l="l" t="t" r="r" b="b"/>
            <a:pathLst>
              <a:path w="1659834" h="248478">
                <a:moveTo>
                  <a:pt x="1659834" y="248478"/>
                </a:moveTo>
                <a:lnTo>
                  <a:pt x="0" y="0"/>
                </a:lnTo>
              </a:path>
            </a:pathLst>
          </a:custGeom>
          <a:noFill/>
          <a:ln w="85725" cap="flat" cmpd="sng" algn="ctr">
            <a:solidFill>
              <a:srgbClr val="FF0000">
                <a:alpha val="78000"/>
              </a:srgbClr>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12" name="任意多边形 11"/>
          <p:cNvSpPr/>
          <p:nvPr/>
        </p:nvSpPr>
        <p:spPr>
          <a:xfrm>
            <a:off x="6214642" y="5107806"/>
            <a:ext cx="517525" cy="68262"/>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13" name="任意多边形 12"/>
          <p:cNvSpPr/>
          <p:nvPr/>
        </p:nvSpPr>
        <p:spPr>
          <a:xfrm>
            <a:off x="5747917" y="4383906"/>
            <a:ext cx="192087" cy="460375"/>
          </a:xfrm>
          <a:custGeom>
            <a:avLst/>
            <a:gdLst>
              <a:gd name="connsiteX0" fmla="*/ 168966 w 168966"/>
              <a:gd name="connsiteY0" fmla="*/ 0 h 337930"/>
              <a:gd name="connsiteX1" fmla="*/ 129209 w 168966"/>
              <a:gd name="connsiteY1" fmla="*/ 268357 h 337930"/>
              <a:gd name="connsiteX2" fmla="*/ 0 w 168966"/>
              <a:gd name="connsiteY2" fmla="*/ 337930 h 337930"/>
            </a:gdLst>
            <a:ahLst/>
            <a:cxnLst>
              <a:cxn ang="0">
                <a:pos x="connsiteX0" y="connsiteY0"/>
              </a:cxn>
              <a:cxn ang="0">
                <a:pos x="connsiteX1" y="connsiteY1"/>
              </a:cxn>
              <a:cxn ang="0">
                <a:pos x="connsiteX2" y="connsiteY2"/>
              </a:cxn>
            </a:cxnLst>
            <a:rect l="l" t="t" r="r" b="b"/>
            <a:pathLst>
              <a:path w="168966" h="337930">
                <a:moveTo>
                  <a:pt x="168966" y="0"/>
                </a:moveTo>
                <a:cubicBezTo>
                  <a:pt x="163168" y="106017"/>
                  <a:pt x="157370" y="212035"/>
                  <a:pt x="129209" y="268357"/>
                </a:cubicBezTo>
                <a:cubicBezTo>
                  <a:pt x="101048" y="324679"/>
                  <a:pt x="0" y="337930"/>
                  <a:pt x="0" y="337930"/>
                </a:cubicBezTo>
              </a:path>
            </a:pathLst>
          </a:custGeom>
          <a:noFill/>
          <a:ln w="9525" cap="flat" cmpd="sng" algn="ctr">
            <a:solidFill>
              <a:srgbClr val="BBE0E3">
                <a:shade val="95000"/>
                <a:satMod val="105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cxnSp>
        <p:nvCxnSpPr>
          <p:cNvPr id="14" name="直接连接符 13"/>
          <p:cNvCxnSpPr/>
          <p:nvPr/>
        </p:nvCxnSpPr>
        <p:spPr>
          <a:xfrm>
            <a:off x="5724104" y="4599806"/>
            <a:ext cx="914400" cy="914400"/>
          </a:xfrm>
          <a:prstGeom prst="line">
            <a:avLst/>
          </a:prstGeom>
          <a:noFill/>
          <a:ln w="9525" cap="flat" cmpd="sng" algn="ctr">
            <a:solidFill>
              <a:srgbClr val="BBE0E3">
                <a:shade val="95000"/>
                <a:satMod val="105000"/>
              </a:srgbClr>
            </a:solidFill>
            <a:prstDash val="solid"/>
          </a:ln>
          <a:effectLst/>
        </p:spPr>
      </p:cxnSp>
      <p:cxnSp>
        <p:nvCxnSpPr>
          <p:cNvPr id="15" name="直接连接符 14"/>
          <p:cNvCxnSpPr/>
          <p:nvPr/>
        </p:nvCxnSpPr>
        <p:spPr>
          <a:xfrm rot="5400000">
            <a:off x="5544717" y="5284018"/>
            <a:ext cx="287338" cy="71437"/>
          </a:xfrm>
          <a:prstGeom prst="line">
            <a:avLst/>
          </a:prstGeom>
          <a:noFill/>
          <a:ln w="38100" cap="flat" cmpd="sng" algn="ctr">
            <a:solidFill>
              <a:srgbClr val="FF0000"/>
            </a:solidFill>
            <a:prstDash val="sysDash"/>
          </a:ln>
          <a:effectLst/>
        </p:spPr>
      </p:cxnSp>
      <p:cxnSp>
        <p:nvCxnSpPr>
          <p:cNvPr id="16" name="直接连接符 15"/>
          <p:cNvCxnSpPr/>
          <p:nvPr/>
        </p:nvCxnSpPr>
        <p:spPr>
          <a:xfrm rot="5400000">
            <a:off x="6085260" y="5103837"/>
            <a:ext cx="287338" cy="0"/>
          </a:xfrm>
          <a:prstGeom prst="line">
            <a:avLst/>
          </a:prstGeom>
          <a:noFill/>
          <a:ln w="38100" cap="flat" cmpd="sng" algn="ctr">
            <a:solidFill>
              <a:srgbClr val="FF0000"/>
            </a:solidFill>
            <a:prstDash val="sysDash"/>
          </a:ln>
          <a:effectLst/>
        </p:spPr>
      </p:cxnSp>
      <p:sp>
        <p:nvSpPr>
          <p:cNvPr id="17" name="任意多边形 16"/>
          <p:cNvSpPr/>
          <p:nvPr/>
        </p:nvSpPr>
        <p:spPr>
          <a:xfrm rot="16200000">
            <a:off x="5940798" y="1935187"/>
            <a:ext cx="517525" cy="68263"/>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cxnSp>
        <p:nvCxnSpPr>
          <p:cNvPr id="18" name="直接连接符 17"/>
          <p:cNvCxnSpPr/>
          <p:nvPr/>
        </p:nvCxnSpPr>
        <p:spPr>
          <a:xfrm>
            <a:off x="6013029" y="2151881"/>
            <a:ext cx="287338" cy="71437"/>
          </a:xfrm>
          <a:prstGeom prst="line">
            <a:avLst/>
          </a:prstGeom>
          <a:noFill/>
          <a:ln w="38100" cap="flat" cmpd="sng" algn="ctr">
            <a:solidFill>
              <a:srgbClr val="EC752C"/>
            </a:solidFill>
            <a:prstDash val="sysDash"/>
          </a:ln>
          <a:effectLst/>
        </p:spPr>
      </p:cxnSp>
      <p:sp>
        <p:nvSpPr>
          <p:cNvPr id="19" name="任意多边形 18"/>
          <p:cNvSpPr/>
          <p:nvPr/>
        </p:nvSpPr>
        <p:spPr>
          <a:xfrm>
            <a:off x="3287292" y="4591868"/>
            <a:ext cx="517525" cy="68263"/>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20" name="任意多边形 19"/>
          <p:cNvSpPr/>
          <p:nvPr/>
        </p:nvSpPr>
        <p:spPr>
          <a:xfrm rot="19989611">
            <a:off x="972717" y="4455343"/>
            <a:ext cx="517525" cy="68263"/>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21" name="椭圆 20"/>
          <p:cNvSpPr/>
          <p:nvPr/>
        </p:nvSpPr>
        <p:spPr>
          <a:xfrm>
            <a:off x="8002167" y="5163368"/>
            <a:ext cx="215900" cy="215900"/>
          </a:xfrm>
          <a:prstGeom prst="ellipse">
            <a:avLst/>
          </a:prstGeom>
          <a:gradFill>
            <a:gsLst>
              <a:gs pos="0">
                <a:srgbClr val="FFC000"/>
              </a:gs>
              <a:gs pos="25000">
                <a:srgbClr val="FF6633"/>
              </a:gs>
              <a:gs pos="50000">
                <a:srgbClr val="FFFF00"/>
              </a:gs>
              <a:gs pos="75000">
                <a:srgbClr val="01A78F"/>
              </a:gs>
              <a:gs pos="100000">
                <a:srgbClr val="3366FF"/>
              </a:gs>
            </a:gsLst>
            <a:lin ang="5400000" scaled="0"/>
          </a:gradFill>
          <a:ln w="38100" cap="flat" cmpd="sng" algn="ctr">
            <a:solidFill>
              <a:srgbClr val="0000FF">
                <a:alpha val="9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endParaRPr>
          </a:p>
        </p:txBody>
      </p:sp>
      <p:sp>
        <p:nvSpPr>
          <p:cNvPr id="22" name="任意多边形 21"/>
          <p:cNvSpPr/>
          <p:nvPr/>
        </p:nvSpPr>
        <p:spPr>
          <a:xfrm rot="20768712">
            <a:off x="7716417" y="5009381"/>
            <a:ext cx="517525" cy="68262"/>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cxnSp>
        <p:nvCxnSpPr>
          <p:cNvPr id="23" name="直接连接符 22"/>
          <p:cNvCxnSpPr/>
          <p:nvPr/>
        </p:nvCxnSpPr>
        <p:spPr>
          <a:xfrm rot="16200000" flipH="1">
            <a:off x="7603704" y="5050656"/>
            <a:ext cx="306388" cy="61912"/>
          </a:xfrm>
          <a:prstGeom prst="line">
            <a:avLst/>
          </a:prstGeom>
          <a:noFill/>
          <a:ln w="38100" cap="flat" cmpd="sng" algn="ctr">
            <a:solidFill>
              <a:srgbClr val="EC752C"/>
            </a:solidFill>
            <a:prstDash val="sysDash"/>
          </a:ln>
          <a:effectLst/>
        </p:spPr>
      </p:cxnSp>
      <p:sp>
        <p:nvSpPr>
          <p:cNvPr id="24" name="任意多边形 23"/>
          <p:cNvSpPr/>
          <p:nvPr/>
        </p:nvSpPr>
        <p:spPr>
          <a:xfrm>
            <a:off x="4144542" y="4918893"/>
            <a:ext cx="357187" cy="387350"/>
          </a:xfrm>
          <a:custGeom>
            <a:avLst/>
            <a:gdLst>
              <a:gd name="connsiteX0" fmla="*/ 306238 w 306238"/>
              <a:gd name="connsiteY0" fmla="*/ 48883 h 186906"/>
              <a:gd name="connsiteX1" fmla="*/ 47445 w 306238"/>
              <a:gd name="connsiteY1" fmla="*/ 23004 h 186906"/>
              <a:gd name="connsiteX2" fmla="*/ 21566 w 306238"/>
              <a:gd name="connsiteY2" fmla="*/ 186906 h 186906"/>
            </a:gdLst>
            <a:ahLst/>
            <a:cxnLst>
              <a:cxn ang="0">
                <a:pos x="connsiteX0" y="connsiteY0"/>
              </a:cxn>
              <a:cxn ang="0">
                <a:pos x="connsiteX1" y="connsiteY1"/>
              </a:cxn>
              <a:cxn ang="0">
                <a:pos x="connsiteX2" y="connsiteY2"/>
              </a:cxn>
            </a:cxnLst>
            <a:rect l="l" t="t" r="r" b="b"/>
            <a:pathLst>
              <a:path w="306238" h="186906">
                <a:moveTo>
                  <a:pt x="306238" y="48883"/>
                </a:moveTo>
                <a:cubicBezTo>
                  <a:pt x="200564" y="24441"/>
                  <a:pt x="94890" y="0"/>
                  <a:pt x="47445" y="23004"/>
                </a:cubicBezTo>
                <a:cubicBezTo>
                  <a:pt x="0" y="46008"/>
                  <a:pt x="25879" y="161027"/>
                  <a:pt x="21566" y="186906"/>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25" name="任意多边形 24"/>
          <p:cNvSpPr/>
          <p:nvPr/>
        </p:nvSpPr>
        <p:spPr>
          <a:xfrm rot="15015566">
            <a:off x="4291385" y="6242075"/>
            <a:ext cx="517525" cy="68262"/>
          </a:xfrm>
          <a:custGeom>
            <a:avLst/>
            <a:gdLst>
              <a:gd name="connsiteX0" fmla="*/ 337930 w 337930"/>
              <a:gd name="connsiteY0" fmla="*/ 54665 h 54665"/>
              <a:gd name="connsiteX1" fmla="*/ 0 w 337930"/>
              <a:gd name="connsiteY1" fmla="*/ 4969 h 54665"/>
            </a:gdLst>
            <a:ahLst/>
            <a:cxnLst>
              <a:cxn ang="0">
                <a:pos x="connsiteX0" y="connsiteY0"/>
              </a:cxn>
              <a:cxn ang="0">
                <a:pos x="connsiteX1" y="connsiteY1"/>
              </a:cxn>
            </a:cxnLst>
            <a:rect l="l" t="t" r="r" b="b"/>
            <a:pathLst>
              <a:path w="337930" h="54665">
                <a:moveTo>
                  <a:pt x="337930" y="54665"/>
                </a:moveTo>
                <a:cubicBezTo>
                  <a:pt x="201267" y="27332"/>
                  <a:pt x="64604" y="0"/>
                  <a:pt x="0" y="4969"/>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26" name="任意多边形 25"/>
          <p:cNvSpPr/>
          <p:nvPr/>
        </p:nvSpPr>
        <p:spPr>
          <a:xfrm rot="11298857" flipH="1">
            <a:off x="5682829" y="5261793"/>
            <a:ext cx="215900" cy="431800"/>
          </a:xfrm>
          <a:custGeom>
            <a:avLst/>
            <a:gdLst>
              <a:gd name="connsiteX0" fmla="*/ 168965 w 168965"/>
              <a:gd name="connsiteY0" fmla="*/ 0 h 331304"/>
              <a:gd name="connsiteX1" fmla="*/ 139148 w 168965"/>
              <a:gd name="connsiteY1" fmla="*/ 278295 h 331304"/>
              <a:gd name="connsiteX2" fmla="*/ 0 w 168965"/>
              <a:gd name="connsiteY2" fmla="*/ 318052 h 331304"/>
            </a:gdLst>
            <a:ahLst/>
            <a:cxnLst>
              <a:cxn ang="0">
                <a:pos x="connsiteX0" y="connsiteY0"/>
              </a:cxn>
              <a:cxn ang="0">
                <a:pos x="connsiteX1" y="connsiteY1"/>
              </a:cxn>
              <a:cxn ang="0">
                <a:pos x="connsiteX2" y="connsiteY2"/>
              </a:cxn>
            </a:cxnLst>
            <a:rect l="l" t="t" r="r" b="b"/>
            <a:pathLst>
              <a:path w="168965" h="331304">
                <a:moveTo>
                  <a:pt x="168965" y="0"/>
                </a:moveTo>
                <a:cubicBezTo>
                  <a:pt x="168137" y="112643"/>
                  <a:pt x="167309" y="225286"/>
                  <a:pt x="139148" y="278295"/>
                </a:cubicBezTo>
                <a:cubicBezTo>
                  <a:pt x="110987" y="331304"/>
                  <a:pt x="28161" y="314739"/>
                  <a:pt x="0" y="318052"/>
                </a:cubicBezTo>
              </a:path>
            </a:pathLst>
          </a:custGeom>
          <a:noFill/>
          <a:ln w="69850" cap="flat" cmpd="sng" algn="ctr">
            <a:solidFill>
              <a:srgbClr val="92D050"/>
            </a:solidFill>
            <a:prstDash val="solid"/>
            <a:tailEnd type="triangle" w="sm" len="me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sp>
        <p:nvSpPr>
          <p:cNvPr id="27" name="圆角矩形标注 26"/>
          <p:cNvSpPr/>
          <p:nvPr/>
        </p:nvSpPr>
        <p:spPr>
          <a:xfrm>
            <a:off x="4858917" y="4020368"/>
            <a:ext cx="928687" cy="357188"/>
          </a:xfrm>
          <a:prstGeom prst="wedgeRoundRectCallout">
            <a:avLst>
              <a:gd name="adj1" fmla="val -51408"/>
              <a:gd name="adj2" fmla="val 134951"/>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瓶颈路段</a:t>
            </a:r>
          </a:p>
        </p:txBody>
      </p:sp>
      <p:sp>
        <p:nvSpPr>
          <p:cNvPr id="28" name="圆角矩形标注 27"/>
          <p:cNvSpPr/>
          <p:nvPr/>
        </p:nvSpPr>
        <p:spPr>
          <a:xfrm>
            <a:off x="3430167" y="3806056"/>
            <a:ext cx="1714500" cy="357187"/>
          </a:xfrm>
          <a:prstGeom prst="wedgeRoundRectCallout">
            <a:avLst>
              <a:gd name="adj1" fmla="val -14795"/>
              <a:gd name="adj2" fmla="val 170144"/>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1</a:t>
            </a: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、瓶颈一级控制路口</a:t>
            </a:r>
          </a:p>
        </p:txBody>
      </p:sp>
      <p:sp>
        <p:nvSpPr>
          <p:cNvPr id="29" name="圆角矩形标注 28"/>
          <p:cNvSpPr/>
          <p:nvPr/>
        </p:nvSpPr>
        <p:spPr>
          <a:xfrm>
            <a:off x="6287667" y="3948931"/>
            <a:ext cx="1785937" cy="428625"/>
          </a:xfrm>
          <a:prstGeom prst="wedgeRoundRectCallout">
            <a:avLst>
              <a:gd name="adj1" fmla="val -53167"/>
              <a:gd name="adj2" fmla="val 118852"/>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压缩上游放行绿灯时间</a:t>
            </a:r>
          </a:p>
        </p:txBody>
      </p:sp>
      <p:sp>
        <p:nvSpPr>
          <p:cNvPr id="30" name="圆角矩形标注 29"/>
          <p:cNvSpPr/>
          <p:nvPr/>
        </p:nvSpPr>
        <p:spPr>
          <a:xfrm>
            <a:off x="2072854" y="5091931"/>
            <a:ext cx="1785938" cy="428625"/>
          </a:xfrm>
          <a:prstGeom prst="wedgeRoundRectCallout">
            <a:avLst>
              <a:gd name="adj1" fmla="val 50198"/>
              <a:gd name="adj2" fmla="val -92467"/>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延长下游放行绿灯时间</a:t>
            </a:r>
          </a:p>
        </p:txBody>
      </p:sp>
      <p:sp>
        <p:nvSpPr>
          <p:cNvPr id="31" name="圆角矩形标注 30"/>
          <p:cNvSpPr/>
          <p:nvPr/>
        </p:nvSpPr>
        <p:spPr>
          <a:xfrm>
            <a:off x="4573167" y="2448743"/>
            <a:ext cx="1714500" cy="357188"/>
          </a:xfrm>
          <a:prstGeom prst="wedgeRoundRectCallout">
            <a:avLst>
              <a:gd name="adj1" fmla="val 54638"/>
              <a:gd name="adj2" fmla="val -97930"/>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2</a:t>
            </a: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、瓶颈二级控制路口</a:t>
            </a:r>
          </a:p>
        </p:txBody>
      </p:sp>
      <p:sp>
        <p:nvSpPr>
          <p:cNvPr id="32" name="圆角矩形标注 31"/>
          <p:cNvSpPr/>
          <p:nvPr/>
        </p:nvSpPr>
        <p:spPr>
          <a:xfrm>
            <a:off x="1215604" y="3591743"/>
            <a:ext cx="1785938" cy="428625"/>
          </a:xfrm>
          <a:prstGeom prst="wedgeRoundRectCallout">
            <a:avLst>
              <a:gd name="adj1" fmla="val -26118"/>
              <a:gd name="adj2" fmla="val 120865"/>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延长下游放行绿灯时间</a:t>
            </a:r>
          </a:p>
        </p:txBody>
      </p:sp>
      <p:sp>
        <p:nvSpPr>
          <p:cNvPr id="33" name="圆角矩形标注 32"/>
          <p:cNvSpPr/>
          <p:nvPr/>
        </p:nvSpPr>
        <p:spPr>
          <a:xfrm>
            <a:off x="6787729" y="2448743"/>
            <a:ext cx="1785938" cy="428625"/>
          </a:xfrm>
          <a:prstGeom prst="wedgeRoundRectCallout">
            <a:avLst>
              <a:gd name="adj1" fmla="val -59446"/>
              <a:gd name="adj2" fmla="val -96493"/>
              <a:gd name="adj3" fmla="val 16667"/>
            </a:avLst>
          </a:prstGeom>
          <a:solidFill>
            <a:srgbClr val="BBE0E3"/>
          </a:solidFill>
          <a:ln w="25400" cap="flat" cmpd="sng" algn="ctr">
            <a:solidFill>
              <a:srgbClr val="BBE0E3">
                <a:shade val="50000"/>
              </a:srgbClr>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333399"/>
                </a:solidFill>
                <a:effectLst/>
                <a:uLnTx/>
                <a:uFillTx/>
                <a:latin typeface="黑体" panose="02010609060101010101" pitchFamily="49" charset="-122"/>
                <a:ea typeface="黑体" panose="02010609060101010101" pitchFamily="49" charset="-122"/>
              </a:rPr>
              <a:t>压缩上游放行绿灯时间</a:t>
            </a:r>
          </a:p>
        </p:txBody>
      </p:sp>
      <p:sp>
        <p:nvSpPr>
          <p:cNvPr id="35" name="标题 37"/>
          <p:cNvSpPr>
            <a:spLocks noGrp="1"/>
          </p:cNvSpPr>
          <p:nvPr>
            <p:ph type="title"/>
          </p:nvPr>
        </p:nvSpPr>
        <p:spPr>
          <a:xfrm>
            <a:off x="540346" y="297830"/>
            <a:ext cx="8155305" cy="836662"/>
          </a:xfrm>
        </p:spPr>
        <p:txBody>
          <a:bodyPr/>
          <a:lstStyle/>
          <a:p>
            <a:pPr lvl="0"/>
            <a:r>
              <a:rPr lang="zh-CN" altLang="en-US" dirty="0" smtClean="0"/>
              <a:t>多级</a:t>
            </a:r>
            <a:r>
              <a:rPr lang="zh-CN" altLang="en-US" dirty="0"/>
              <a:t>溢出</a:t>
            </a:r>
            <a:r>
              <a:rPr lang="zh-CN" altLang="en-US" dirty="0" smtClean="0"/>
              <a:t>控制</a:t>
            </a:r>
            <a:endParaRPr lang="en-US" altLang="zh-CN"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mph" presetSubtype="0" fill="hold" grpId="0" nodeType="clickEffect">
                                  <p:stCondLst>
                                    <p:cond delay="0"/>
                                  </p:stCondLst>
                                  <p:childTnLst>
                                    <p:animClr clrSpc="rgb" dir="cw">
                                      <p:cBhvr override="childStyle">
                                        <p:cTn id="6" dur="1900" fill="hold">
                                          <p:stCondLst>
                                            <p:cond delay="100"/>
                                          </p:stCondLst>
                                        </p:cTn>
                                        <p:tgtEl>
                                          <p:spTgt spid="10"/>
                                        </p:tgtEl>
                                        <p:attrNameLst>
                                          <p:attrName>style.color</p:attrName>
                                        </p:attrNameLst>
                                      </p:cBhvr>
                                      <p:to>
                                        <a:schemeClr val="accent2"/>
                                      </p:to>
                                    </p:animClr>
                                    <p:animClr clrSpc="rgb" dir="cw">
                                      <p:cBhvr>
                                        <p:cTn id="7" dur="1900" fill="hold">
                                          <p:stCondLst>
                                            <p:cond delay="100"/>
                                          </p:stCondLst>
                                        </p:cTn>
                                        <p:tgtEl>
                                          <p:spTgt spid="10"/>
                                        </p:tgtEl>
                                        <p:attrNameLst>
                                          <p:attrName>fillcolor</p:attrName>
                                        </p:attrNameLst>
                                      </p:cBhvr>
                                      <p:to>
                                        <a:schemeClr val="accent2"/>
                                      </p:to>
                                    </p:animClr>
                                    <p:set>
                                      <p:cBhvr>
                                        <p:cTn id="8" dur="1900" fill="hold">
                                          <p:stCondLst>
                                            <p:cond delay="100"/>
                                          </p:stCondLst>
                                        </p:cTn>
                                        <p:tgtEl>
                                          <p:spTgt spid="10"/>
                                        </p:tgtEl>
                                        <p:attrNameLst>
                                          <p:attrName>fill.type</p:attrName>
                                        </p:attrNameLst>
                                      </p:cBhvr>
                                      <p:to>
                                        <p:strVal val="solid"/>
                                      </p:to>
                                    </p:set>
                                    <p:set>
                                      <p:cBhvr>
                                        <p:cTn id="9" dur="1900" fill="hold">
                                          <p:stCondLst>
                                            <p:cond delay="100"/>
                                          </p:stCondLst>
                                        </p:cTn>
                                        <p:tgtEl>
                                          <p:spTgt spid="10"/>
                                        </p:tgtEl>
                                        <p:attrNameLst>
                                          <p:attrName>fill.on</p:attrName>
                                        </p:attrNameLst>
                                      </p:cBhvr>
                                      <p:to>
                                        <p:strVal val="true"/>
                                      </p:to>
                                    </p:set>
                                    <p:animScale>
                                      <p:cBhvr>
                                        <p:cTn id="10" dur="200" fill="hold">
                                          <p:stCondLst>
                                            <p:cond delay="0"/>
                                          </p:stCondLst>
                                        </p:cTn>
                                        <p:tgtEl>
                                          <p:spTgt spid="10"/>
                                        </p:tgtEl>
                                      </p:cBhvr>
                                      <p:from x="100000" y="100000"/>
                                      <p:to x="100000" y="5000"/>
                                    </p:animScale>
                                    <p:animScale>
                                      <p:cBhvr>
                                        <p:cTn id="11" dur="200" fill="hold">
                                          <p:stCondLst>
                                            <p:cond delay="200"/>
                                          </p:stCondLst>
                                        </p:cTn>
                                        <p:tgtEl>
                                          <p:spTgt spid="10"/>
                                        </p:tgtEl>
                                      </p:cBhvr>
                                      <p:from x="100000" y="5000"/>
                                      <p:to x="120000" y="150000"/>
                                    </p:animScale>
                                    <p:animScale>
                                      <p:cBhvr>
                                        <p:cTn id="12" dur="600" fill="hold">
                                          <p:stCondLst>
                                            <p:cond delay="1400"/>
                                          </p:stCondLst>
                                        </p:cTn>
                                        <p:tgtEl>
                                          <p:spTgt spid="10"/>
                                        </p:tgtEl>
                                      </p:cBhvr>
                                      <p:to x="120000" y="150000"/>
                                    </p:animScale>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childTnLst>
                          </p:cTn>
                        </p:par>
                        <p:par>
                          <p:cTn id="16" fill="hold">
                            <p:stCondLst>
                              <p:cond delay="2000"/>
                            </p:stCondLst>
                            <p:childTnLst>
                              <p:par>
                                <p:cTn id="17" presetID="11" presetClass="entr" presetSubtype="0" fill="hold" nodeType="afterEffect">
                                  <p:stCondLst>
                                    <p:cond delay="0"/>
                                  </p:stCondLst>
                                  <p:childTnLst>
                                    <p:set>
                                      <p:cBhvr>
                                        <p:cTn id="18" dur="1000">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2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2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27" grpId="0" animBg="1"/>
      <p:bldP spid="27" grpId="1" animBg="1"/>
      <p:bldP spid="28" grpId="0" animBg="1"/>
      <p:bldP spid="28" grpId="1" animBg="1"/>
      <p:bldP spid="29" grpId="0" animBg="1"/>
      <p:bldP spid="30" grpId="0" animBg="1"/>
      <p:bldP spid="31" grpId="0" animBg="1"/>
      <p:bldP spid="32"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p:cNvPicPr>
            <a:picLocks noChangeAspect="1" noChangeArrowheads="1"/>
          </p:cNvPicPr>
          <p:nvPr/>
        </p:nvPicPr>
        <p:blipFill rotWithShape="1">
          <a:blip r:embed="rId2">
            <a:extLst>
              <a:ext uri="{28A0092B-C50C-407E-A947-70E740481C1C}">
                <a14:useLocalDpi xmlns:a14="http://schemas.microsoft.com/office/drawing/2010/main" val="0"/>
              </a:ext>
            </a:extLst>
          </a:blip>
          <a:srcRect t="13773"/>
          <a:stretch>
            <a:fillRect/>
          </a:stretch>
        </p:blipFill>
        <p:spPr bwMode="auto">
          <a:xfrm>
            <a:off x="250825" y="2007591"/>
            <a:ext cx="8713788" cy="4571951"/>
          </a:xfrm>
          <a:prstGeom prst="rect">
            <a:avLst/>
          </a:prstGeom>
          <a:noFill/>
          <a:ln w="22225">
            <a:solidFill>
              <a:srgbClr val="92D050">
                <a:alpha val="78822"/>
              </a:srgbClr>
            </a:solidFill>
            <a:miter lim="800000"/>
            <a:headEnd/>
            <a:tailEnd/>
          </a:ln>
          <a:extLst>
            <a:ext uri="{909E8E84-426E-40DD-AFC4-6F175D3DCCD1}">
              <a14:hiddenFill xmlns:a14="http://schemas.microsoft.com/office/drawing/2010/main">
                <a:solidFill>
                  <a:srgbClr val="FFFFFF"/>
                </a:solidFill>
              </a14:hiddenFill>
            </a:ext>
          </a:extLst>
        </p:spPr>
      </p:pic>
      <p:sp>
        <p:nvSpPr>
          <p:cNvPr id="4" name="任意多边形 3"/>
          <p:cNvSpPr/>
          <p:nvPr/>
        </p:nvSpPr>
        <p:spPr>
          <a:xfrm>
            <a:off x="1547813" y="3006080"/>
            <a:ext cx="4495800" cy="3346450"/>
          </a:xfrm>
          <a:custGeom>
            <a:avLst/>
            <a:gdLst>
              <a:gd name="connsiteX0" fmla="*/ 63500 w 4495800"/>
              <a:gd name="connsiteY0" fmla="*/ 673100 h 3346450"/>
              <a:gd name="connsiteX1" fmla="*/ 539750 w 4495800"/>
              <a:gd name="connsiteY1" fmla="*/ 584200 h 3346450"/>
              <a:gd name="connsiteX2" fmla="*/ 952500 w 4495800"/>
              <a:gd name="connsiteY2" fmla="*/ 457200 h 3346450"/>
              <a:gd name="connsiteX3" fmla="*/ 1390650 w 4495800"/>
              <a:gd name="connsiteY3" fmla="*/ 215900 h 3346450"/>
              <a:gd name="connsiteX4" fmla="*/ 1644650 w 4495800"/>
              <a:gd name="connsiteY4" fmla="*/ 76200 h 3346450"/>
              <a:gd name="connsiteX5" fmla="*/ 2019300 w 4495800"/>
              <a:gd name="connsiteY5" fmla="*/ 0 h 3346450"/>
              <a:gd name="connsiteX6" fmla="*/ 2546350 w 4495800"/>
              <a:gd name="connsiteY6" fmla="*/ 0 h 3346450"/>
              <a:gd name="connsiteX7" fmla="*/ 2819400 w 4495800"/>
              <a:gd name="connsiteY7" fmla="*/ 63500 h 3346450"/>
              <a:gd name="connsiteX8" fmla="*/ 3409950 w 4495800"/>
              <a:gd name="connsiteY8" fmla="*/ 298450 h 3346450"/>
              <a:gd name="connsiteX9" fmla="*/ 3543300 w 4495800"/>
              <a:gd name="connsiteY9" fmla="*/ 336550 h 3346450"/>
              <a:gd name="connsiteX10" fmla="*/ 3949700 w 4495800"/>
              <a:gd name="connsiteY10" fmla="*/ 342900 h 3346450"/>
              <a:gd name="connsiteX11" fmla="*/ 4356100 w 4495800"/>
              <a:gd name="connsiteY11" fmla="*/ 317500 h 3346450"/>
              <a:gd name="connsiteX12" fmla="*/ 4495800 w 4495800"/>
              <a:gd name="connsiteY12" fmla="*/ 311150 h 3346450"/>
              <a:gd name="connsiteX13" fmla="*/ 4267200 w 4495800"/>
              <a:gd name="connsiteY13" fmla="*/ 635000 h 3346450"/>
              <a:gd name="connsiteX14" fmla="*/ 4095750 w 4495800"/>
              <a:gd name="connsiteY14" fmla="*/ 965200 h 3346450"/>
              <a:gd name="connsiteX15" fmla="*/ 3930650 w 4495800"/>
              <a:gd name="connsiteY15" fmla="*/ 1282700 h 3346450"/>
              <a:gd name="connsiteX16" fmla="*/ 3816350 w 4495800"/>
              <a:gd name="connsiteY16" fmla="*/ 1727200 h 3346450"/>
              <a:gd name="connsiteX17" fmla="*/ 3727450 w 4495800"/>
              <a:gd name="connsiteY17" fmla="*/ 2178050 h 3346450"/>
              <a:gd name="connsiteX18" fmla="*/ 3663950 w 4495800"/>
              <a:gd name="connsiteY18" fmla="*/ 2533650 h 3346450"/>
              <a:gd name="connsiteX19" fmla="*/ 3581400 w 4495800"/>
              <a:gd name="connsiteY19" fmla="*/ 2876550 h 3346450"/>
              <a:gd name="connsiteX20" fmla="*/ 3524250 w 4495800"/>
              <a:gd name="connsiteY20" fmla="*/ 3054350 h 3346450"/>
              <a:gd name="connsiteX21" fmla="*/ 3238500 w 4495800"/>
              <a:gd name="connsiteY21" fmla="*/ 2749550 h 3346450"/>
              <a:gd name="connsiteX22" fmla="*/ 3130550 w 4495800"/>
              <a:gd name="connsiteY22" fmla="*/ 2667000 h 3346450"/>
              <a:gd name="connsiteX23" fmla="*/ 2781300 w 4495800"/>
              <a:gd name="connsiteY23" fmla="*/ 2705100 h 3346450"/>
              <a:gd name="connsiteX24" fmla="*/ 2527300 w 4495800"/>
              <a:gd name="connsiteY24" fmla="*/ 2749550 h 3346450"/>
              <a:gd name="connsiteX25" fmla="*/ 2209800 w 4495800"/>
              <a:gd name="connsiteY25" fmla="*/ 2914650 h 3346450"/>
              <a:gd name="connsiteX26" fmla="*/ 1822450 w 4495800"/>
              <a:gd name="connsiteY26" fmla="*/ 3155950 h 3346450"/>
              <a:gd name="connsiteX27" fmla="*/ 1587500 w 4495800"/>
              <a:gd name="connsiteY27" fmla="*/ 3282950 h 3346450"/>
              <a:gd name="connsiteX28" fmla="*/ 1511300 w 4495800"/>
              <a:gd name="connsiteY28" fmla="*/ 3346450 h 3346450"/>
              <a:gd name="connsiteX29" fmla="*/ 1238250 w 4495800"/>
              <a:gd name="connsiteY29" fmla="*/ 2851150 h 3346450"/>
              <a:gd name="connsiteX30" fmla="*/ 876300 w 4495800"/>
              <a:gd name="connsiteY30" fmla="*/ 2159000 h 3346450"/>
              <a:gd name="connsiteX31" fmla="*/ 673100 w 4495800"/>
              <a:gd name="connsiteY31" fmla="*/ 1758950 h 3346450"/>
              <a:gd name="connsiteX32" fmla="*/ 571500 w 4495800"/>
              <a:gd name="connsiteY32" fmla="*/ 1625600 h 3346450"/>
              <a:gd name="connsiteX33" fmla="*/ 336550 w 4495800"/>
              <a:gd name="connsiteY33" fmla="*/ 1301750 h 3346450"/>
              <a:gd name="connsiteX34" fmla="*/ 158750 w 4495800"/>
              <a:gd name="connsiteY34" fmla="*/ 1054100 h 3346450"/>
              <a:gd name="connsiteX35" fmla="*/ 0 w 4495800"/>
              <a:gd name="connsiteY35" fmla="*/ 762000 h 3346450"/>
              <a:gd name="connsiteX36" fmla="*/ 63500 w 4495800"/>
              <a:gd name="connsiteY36" fmla="*/ 673100 h 334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495800" h="3346450">
                <a:moveTo>
                  <a:pt x="63500" y="673100"/>
                </a:moveTo>
                <a:lnTo>
                  <a:pt x="539750" y="584200"/>
                </a:lnTo>
                <a:lnTo>
                  <a:pt x="952500" y="457200"/>
                </a:lnTo>
                <a:lnTo>
                  <a:pt x="1390650" y="215900"/>
                </a:lnTo>
                <a:lnTo>
                  <a:pt x="1644650" y="76200"/>
                </a:lnTo>
                <a:lnTo>
                  <a:pt x="2019300" y="0"/>
                </a:lnTo>
                <a:lnTo>
                  <a:pt x="2546350" y="0"/>
                </a:lnTo>
                <a:lnTo>
                  <a:pt x="2819400" y="63500"/>
                </a:lnTo>
                <a:lnTo>
                  <a:pt x="3409950" y="298450"/>
                </a:lnTo>
                <a:lnTo>
                  <a:pt x="3543300" y="336550"/>
                </a:lnTo>
                <a:lnTo>
                  <a:pt x="3949700" y="342900"/>
                </a:lnTo>
                <a:lnTo>
                  <a:pt x="4356100" y="317500"/>
                </a:lnTo>
                <a:lnTo>
                  <a:pt x="4495800" y="311150"/>
                </a:lnTo>
                <a:lnTo>
                  <a:pt x="4267200" y="635000"/>
                </a:lnTo>
                <a:lnTo>
                  <a:pt x="4095750" y="965200"/>
                </a:lnTo>
                <a:lnTo>
                  <a:pt x="3930650" y="1282700"/>
                </a:lnTo>
                <a:lnTo>
                  <a:pt x="3816350" y="1727200"/>
                </a:lnTo>
                <a:lnTo>
                  <a:pt x="3727450" y="2178050"/>
                </a:lnTo>
                <a:lnTo>
                  <a:pt x="3663950" y="2533650"/>
                </a:lnTo>
                <a:lnTo>
                  <a:pt x="3581400" y="2876550"/>
                </a:lnTo>
                <a:lnTo>
                  <a:pt x="3524250" y="3054350"/>
                </a:lnTo>
                <a:lnTo>
                  <a:pt x="3238500" y="2749550"/>
                </a:lnTo>
                <a:lnTo>
                  <a:pt x="3130550" y="2667000"/>
                </a:lnTo>
                <a:lnTo>
                  <a:pt x="2781300" y="2705100"/>
                </a:lnTo>
                <a:lnTo>
                  <a:pt x="2527300" y="2749550"/>
                </a:lnTo>
                <a:lnTo>
                  <a:pt x="2209800" y="2914650"/>
                </a:lnTo>
                <a:lnTo>
                  <a:pt x="1822450" y="3155950"/>
                </a:lnTo>
                <a:lnTo>
                  <a:pt x="1587500" y="3282950"/>
                </a:lnTo>
                <a:lnTo>
                  <a:pt x="1511300" y="3346450"/>
                </a:lnTo>
                <a:lnTo>
                  <a:pt x="1238250" y="2851150"/>
                </a:lnTo>
                <a:lnTo>
                  <a:pt x="876300" y="2159000"/>
                </a:lnTo>
                <a:lnTo>
                  <a:pt x="673100" y="1758950"/>
                </a:lnTo>
                <a:lnTo>
                  <a:pt x="571500" y="1625600"/>
                </a:lnTo>
                <a:lnTo>
                  <a:pt x="336550" y="1301750"/>
                </a:lnTo>
                <a:lnTo>
                  <a:pt x="158750" y="1054100"/>
                </a:lnTo>
                <a:lnTo>
                  <a:pt x="0" y="762000"/>
                </a:lnTo>
                <a:lnTo>
                  <a:pt x="63500" y="673100"/>
                </a:lnTo>
                <a:close/>
              </a:path>
            </a:pathLst>
          </a:custGeom>
          <a:solidFill>
            <a:srgbClr val="7866E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2767955"/>
            <a:ext cx="5273675"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01280"/>
            <a:ext cx="4897438"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2934643"/>
            <a:ext cx="4598988"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标注 7"/>
          <p:cNvSpPr/>
          <p:nvPr/>
        </p:nvSpPr>
        <p:spPr>
          <a:xfrm>
            <a:off x="5137150" y="2634831"/>
            <a:ext cx="1296988" cy="360362"/>
          </a:xfrm>
          <a:prstGeom prst="wedgeRoundRectCallout">
            <a:avLst>
              <a:gd name="adj1" fmla="val -56640"/>
              <a:gd name="adj2" fmla="val 14338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1200" b="1" dirty="0">
                <a:solidFill>
                  <a:srgbClr val="0000FF"/>
                </a:solidFill>
                <a:latin typeface="黑体" panose="02010609060101010101" pitchFamily="49" charset="-122"/>
                <a:ea typeface="黑体" panose="02010609060101010101" pitchFamily="49" charset="-122"/>
              </a:rPr>
              <a:t>拥堵区域</a:t>
            </a:r>
          </a:p>
        </p:txBody>
      </p:sp>
      <p:sp>
        <p:nvSpPr>
          <p:cNvPr id="9" name="椭圆 8"/>
          <p:cNvSpPr/>
          <p:nvPr/>
        </p:nvSpPr>
        <p:spPr>
          <a:xfrm>
            <a:off x="4211638" y="4085580"/>
            <a:ext cx="144462" cy="144463"/>
          </a:xfrm>
          <a:prstGeom prst="ellipse">
            <a:avLst/>
          </a:prstGeom>
          <a:gradFill>
            <a:gsLst>
              <a:gs pos="0">
                <a:srgbClr val="FFC000"/>
              </a:gs>
              <a:gs pos="45000">
                <a:srgbClr val="FF7A00"/>
              </a:gs>
              <a:gs pos="70000">
                <a:srgbClr val="FF0300"/>
              </a:gs>
              <a:gs pos="100000">
                <a:srgbClr val="4D0808"/>
              </a:gs>
            </a:gsLst>
            <a:lin ang="5400000" scaled="0"/>
          </a:gra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0" name="椭圆 9"/>
          <p:cNvSpPr/>
          <p:nvPr/>
        </p:nvSpPr>
        <p:spPr>
          <a:xfrm>
            <a:off x="2195513" y="4517380"/>
            <a:ext cx="144462" cy="144463"/>
          </a:xfrm>
          <a:prstGeom prst="ellipse">
            <a:avLst/>
          </a:prstGeom>
          <a:gradFill>
            <a:gsLst>
              <a:gs pos="0">
                <a:srgbClr val="FFC000"/>
              </a:gs>
              <a:gs pos="45000">
                <a:srgbClr val="FF7A00"/>
              </a:gs>
              <a:gs pos="70000">
                <a:srgbClr val="FF0300"/>
              </a:gs>
              <a:gs pos="100000">
                <a:srgbClr val="4D0808"/>
              </a:gs>
            </a:gsLst>
            <a:lin ang="5400000" scaled="0"/>
          </a:gra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椭圆 10"/>
          <p:cNvSpPr/>
          <p:nvPr/>
        </p:nvSpPr>
        <p:spPr>
          <a:xfrm>
            <a:off x="4932363" y="5238105"/>
            <a:ext cx="144462" cy="144463"/>
          </a:xfrm>
          <a:prstGeom prst="ellipse">
            <a:avLst/>
          </a:prstGeom>
          <a:gradFill>
            <a:gsLst>
              <a:gs pos="0">
                <a:srgbClr val="FFC000"/>
              </a:gs>
              <a:gs pos="45000">
                <a:srgbClr val="FF7A00"/>
              </a:gs>
              <a:gs pos="70000">
                <a:srgbClr val="FF0300"/>
              </a:gs>
              <a:gs pos="100000">
                <a:srgbClr val="4D0808"/>
              </a:gs>
            </a:gsLst>
            <a:lin ang="5400000" scaled="0"/>
          </a:gra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 name="椭圆 11"/>
          <p:cNvSpPr/>
          <p:nvPr/>
        </p:nvSpPr>
        <p:spPr>
          <a:xfrm>
            <a:off x="3492500" y="5238105"/>
            <a:ext cx="142875" cy="144463"/>
          </a:xfrm>
          <a:prstGeom prst="ellipse">
            <a:avLst/>
          </a:prstGeom>
          <a:gradFill>
            <a:gsLst>
              <a:gs pos="0">
                <a:srgbClr val="FFC000"/>
              </a:gs>
              <a:gs pos="45000">
                <a:srgbClr val="FF7A00"/>
              </a:gs>
              <a:gs pos="70000">
                <a:srgbClr val="FF0300"/>
              </a:gs>
              <a:gs pos="100000">
                <a:srgbClr val="4D0808"/>
              </a:gs>
            </a:gsLst>
            <a:lin ang="5400000" scaled="0"/>
          </a:gra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 name="圆角矩形标注 12"/>
          <p:cNvSpPr/>
          <p:nvPr/>
        </p:nvSpPr>
        <p:spPr>
          <a:xfrm flipH="1">
            <a:off x="3348038" y="2069455"/>
            <a:ext cx="1728787" cy="504825"/>
          </a:xfrm>
          <a:prstGeom prst="wedgeRoundRectCallout">
            <a:avLst>
              <a:gd name="adj1" fmla="val 54016"/>
              <a:gd name="adj2" fmla="val 14973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00" b="1" dirty="0">
                <a:solidFill>
                  <a:srgbClr val="0000FF"/>
                </a:solidFill>
                <a:latin typeface="黑体" panose="02010609060101010101" pitchFamily="49" charset="-122"/>
                <a:ea typeface="黑体" panose="02010609060101010101" pitchFamily="49" charset="-122"/>
              </a:rPr>
              <a:t>1</a:t>
            </a:r>
            <a:r>
              <a:rPr lang="zh-CN" altLang="en-US" sz="1200" b="1" dirty="0">
                <a:solidFill>
                  <a:srgbClr val="0000FF"/>
                </a:solidFill>
                <a:latin typeface="黑体" panose="02010609060101010101" pitchFamily="49" charset="-122"/>
                <a:ea typeface="黑体" panose="02010609060101010101" pitchFamily="49" charset="-122"/>
              </a:rPr>
              <a:t>、区域状态检测超限，启动区域拥堵控制</a:t>
            </a:r>
          </a:p>
        </p:txBody>
      </p:sp>
      <p:sp>
        <p:nvSpPr>
          <p:cNvPr id="14" name="圆角矩形标注 13"/>
          <p:cNvSpPr/>
          <p:nvPr/>
        </p:nvSpPr>
        <p:spPr>
          <a:xfrm>
            <a:off x="1116013" y="4230043"/>
            <a:ext cx="1008062" cy="287337"/>
          </a:xfrm>
          <a:prstGeom prst="wedgeRoundRectCallout">
            <a:avLst>
              <a:gd name="adj1" fmla="val 58341"/>
              <a:gd name="adj2" fmla="val 8900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200" b="1" dirty="0">
                <a:solidFill>
                  <a:srgbClr val="0000FF"/>
                </a:solidFill>
                <a:latin typeface="黑体" panose="02010609060101010101" pitchFamily="49" charset="-122"/>
                <a:ea typeface="黑体" panose="02010609060101010101" pitchFamily="49" charset="-122"/>
              </a:rPr>
              <a:t>状态检测点</a:t>
            </a:r>
          </a:p>
        </p:txBody>
      </p:sp>
      <p:cxnSp>
        <p:nvCxnSpPr>
          <p:cNvPr id="15" name="直接连接符 14"/>
          <p:cNvCxnSpPr/>
          <p:nvPr/>
        </p:nvCxnSpPr>
        <p:spPr>
          <a:xfrm>
            <a:off x="4140200" y="2429818"/>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圆角矩形标注 15"/>
          <p:cNvSpPr/>
          <p:nvPr/>
        </p:nvSpPr>
        <p:spPr>
          <a:xfrm>
            <a:off x="1403350" y="1926580"/>
            <a:ext cx="1944688" cy="574675"/>
          </a:xfrm>
          <a:prstGeom prst="wedgeRoundRectCallout">
            <a:avLst>
              <a:gd name="adj1" fmla="val 45941"/>
              <a:gd name="adj2" fmla="val 128753"/>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00" b="1" dirty="0">
                <a:solidFill>
                  <a:srgbClr val="0000FF"/>
                </a:solidFill>
                <a:latin typeface="黑体" panose="02010609060101010101" pitchFamily="49" charset="-122"/>
                <a:ea typeface="黑体" panose="02010609060101010101" pitchFamily="49" charset="-122"/>
              </a:rPr>
              <a:t>2</a:t>
            </a:r>
            <a:r>
              <a:rPr lang="zh-CN" altLang="en-US" sz="1200" b="1" dirty="0">
                <a:solidFill>
                  <a:srgbClr val="0000FF"/>
                </a:solidFill>
                <a:latin typeface="黑体" panose="02010609060101010101" pitchFamily="49" charset="-122"/>
                <a:ea typeface="黑体" panose="02010609060101010101" pitchFamily="49" charset="-122"/>
              </a:rPr>
              <a:t>、压缩边界点进入相位绿灯时间，控制进入流量</a:t>
            </a:r>
          </a:p>
        </p:txBody>
      </p:sp>
      <p:pic>
        <p:nvPicPr>
          <p:cNvPr id="17"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3112443"/>
            <a:ext cx="4176713" cy="298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下箭头 17"/>
          <p:cNvSpPr/>
          <p:nvPr/>
        </p:nvSpPr>
        <p:spPr>
          <a:xfrm rot="19606743">
            <a:off x="1355725" y="3236268"/>
            <a:ext cx="168275" cy="398462"/>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19" name="直接连接符 18"/>
          <p:cNvCxnSpPr/>
          <p:nvPr/>
        </p:nvCxnSpPr>
        <p:spPr>
          <a:xfrm flipV="1">
            <a:off x="1403350" y="3582343"/>
            <a:ext cx="288925" cy="144462"/>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0" name="下箭头 19"/>
          <p:cNvSpPr/>
          <p:nvPr/>
        </p:nvSpPr>
        <p:spPr>
          <a:xfrm>
            <a:off x="5508625" y="3006080"/>
            <a:ext cx="142875" cy="360363"/>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1" name="直接连接符 20"/>
          <p:cNvCxnSpPr/>
          <p:nvPr/>
        </p:nvCxnSpPr>
        <p:spPr>
          <a:xfrm>
            <a:off x="5435600" y="3437880"/>
            <a:ext cx="288925" cy="0"/>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851275" y="3150543"/>
            <a:ext cx="288925" cy="0"/>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843213" y="3293418"/>
            <a:ext cx="288925" cy="0"/>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4" name="下箭头 23"/>
          <p:cNvSpPr/>
          <p:nvPr/>
        </p:nvSpPr>
        <p:spPr>
          <a:xfrm rot="4520465">
            <a:off x="5702301" y="5103167"/>
            <a:ext cx="157162" cy="373063"/>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下箭头 24"/>
          <p:cNvSpPr/>
          <p:nvPr/>
        </p:nvSpPr>
        <p:spPr>
          <a:xfrm>
            <a:off x="2916238" y="2861618"/>
            <a:ext cx="142875" cy="360362"/>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下箭头 25"/>
          <p:cNvSpPr/>
          <p:nvPr/>
        </p:nvSpPr>
        <p:spPr>
          <a:xfrm>
            <a:off x="3924300" y="2717155"/>
            <a:ext cx="142875" cy="360363"/>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27" name="直接连接符 26"/>
          <p:cNvCxnSpPr/>
          <p:nvPr/>
        </p:nvCxnSpPr>
        <p:spPr>
          <a:xfrm rot="16200000" flipH="1">
            <a:off x="5436394" y="5238899"/>
            <a:ext cx="287337" cy="142875"/>
          </a:xfrm>
          <a:prstGeom prst="line">
            <a:avLst/>
          </a:prstGeom>
          <a:ln w="508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8" name="圆角矩形标注 27"/>
          <p:cNvSpPr/>
          <p:nvPr/>
        </p:nvSpPr>
        <p:spPr>
          <a:xfrm>
            <a:off x="4572000" y="2213918"/>
            <a:ext cx="1439863" cy="503237"/>
          </a:xfrm>
          <a:prstGeom prst="wedgeRoundRectCallout">
            <a:avLst>
              <a:gd name="adj1" fmla="val -62352"/>
              <a:gd name="adj2" fmla="val 13427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200" b="1" dirty="0">
                <a:solidFill>
                  <a:srgbClr val="0000FF"/>
                </a:solidFill>
                <a:latin typeface="黑体" panose="02010609060101010101" pitchFamily="49" charset="-122"/>
                <a:ea typeface="黑体" panose="02010609060101010101" pitchFamily="49" charset="-122"/>
              </a:rPr>
              <a:t>3</a:t>
            </a:r>
            <a:r>
              <a:rPr lang="zh-CN" altLang="en-US" sz="1200" b="1" dirty="0">
                <a:solidFill>
                  <a:srgbClr val="0000FF"/>
                </a:solidFill>
                <a:latin typeface="黑体" panose="02010609060101010101" pitchFamily="49" charset="-122"/>
                <a:ea typeface="黑体" panose="02010609060101010101" pitchFamily="49" charset="-122"/>
              </a:rPr>
              <a:t>、区域内部交通压力逐渐缓解</a:t>
            </a:r>
            <a:endParaRPr lang="zh-CN" altLang="en-US" dirty="0"/>
          </a:p>
        </p:txBody>
      </p:sp>
      <p:sp>
        <p:nvSpPr>
          <p:cNvPr id="29" name="圆角矩形标注 28"/>
          <p:cNvSpPr/>
          <p:nvPr/>
        </p:nvSpPr>
        <p:spPr>
          <a:xfrm>
            <a:off x="6156325" y="2790180"/>
            <a:ext cx="1584325" cy="503238"/>
          </a:xfrm>
          <a:prstGeom prst="wedgeRoundRectCallout">
            <a:avLst>
              <a:gd name="adj1" fmla="val -69679"/>
              <a:gd name="adj2" fmla="val 6237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200" b="1" dirty="0">
                <a:solidFill>
                  <a:srgbClr val="0000FF"/>
                </a:solidFill>
                <a:latin typeface="黑体" panose="02010609060101010101" pitchFamily="49" charset="-122"/>
                <a:ea typeface="黑体" panose="02010609060101010101" pitchFamily="49" charset="-122"/>
              </a:rPr>
              <a:t>4</a:t>
            </a:r>
            <a:r>
              <a:rPr lang="zh-CN" altLang="en-US" sz="1200" b="1" dirty="0">
                <a:solidFill>
                  <a:srgbClr val="0000FF"/>
                </a:solidFill>
                <a:latin typeface="黑体" panose="02010609060101010101" pitchFamily="49" charset="-122"/>
                <a:ea typeface="黑体" panose="02010609060101010101" pitchFamily="49" charset="-122"/>
              </a:rPr>
              <a:t>、状态检测恢复正常，结束需求控制</a:t>
            </a:r>
          </a:p>
        </p:txBody>
      </p:sp>
      <p:pic>
        <p:nvPicPr>
          <p:cNvPr id="30" name="图片 2" descr="G:\2011-1-12\诱导屏-1.jpg"/>
          <p:cNvPicPr>
            <a:picLocks noChangeArrowheads="1"/>
          </p:cNvPicPr>
          <p:nvPr/>
        </p:nvPicPr>
        <p:blipFill>
          <a:blip r:embed="rId7">
            <a:extLst>
              <a:ext uri="{28A0092B-C50C-407E-A947-70E740481C1C}">
                <a14:useLocalDpi xmlns:a14="http://schemas.microsoft.com/office/drawing/2010/main" val="0"/>
              </a:ext>
            </a:extLst>
          </a:blip>
          <a:srcRect b="16415"/>
          <a:stretch>
            <a:fillRect/>
          </a:stretch>
        </p:blipFill>
        <p:spPr bwMode="auto">
          <a:xfrm>
            <a:off x="3916362" y="1973638"/>
            <a:ext cx="18002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标题 3"/>
          <p:cNvSpPr>
            <a:spLocks noGrp="1"/>
          </p:cNvSpPr>
          <p:nvPr>
            <p:ph type="title"/>
          </p:nvPr>
        </p:nvSpPr>
        <p:spPr>
          <a:xfrm>
            <a:off x="468338" y="446031"/>
            <a:ext cx="7954755" cy="760469"/>
          </a:xfrm>
        </p:spPr>
        <p:txBody>
          <a:bodyPr/>
          <a:lstStyle/>
          <a:p>
            <a:pPr lvl="0"/>
            <a:r>
              <a:rPr lang="zh-CN" altLang="en-US" dirty="0"/>
              <a:t>区域拥堵</a:t>
            </a:r>
            <a:r>
              <a:rPr lang="zh-CN" altLang="en-US" dirty="0" smtClean="0"/>
              <a:t>协调控制</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1+#ppt_w/2"/>
                                          </p:val>
                                        </p:tav>
                                        <p:tav tm="100000">
                                          <p:val>
                                            <p:strVal val="#ppt_x"/>
                                          </p:val>
                                        </p:tav>
                                      </p:tavLst>
                                    </p:anim>
                                    <p:anim calcmode="lin" valueType="num">
                                      <p:cBhvr additive="base">
                                        <p:cTn id="11" dur="10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1" presetClass="entr" presetSubtype="4" fill="hold" nodeType="afterEffect">
                                  <p:stCondLst>
                                    <p:cond delay="3000"/>
                                  </p:stCondLst>
                                  <p:childTnLst>
                                    <p:set>
                                      <p:cBhvr>
                                        <p:cTn id="14" dur="1" fill="hold">
                                          <p:stCondLst>
                                            <p:cond delay="0"/>
                                          </p:stCondLst>
                                        </p:cTn>
                                        <p:tgtEl>
                                          <p:spTgt spid="5"/>
                                        </p:tgtEl>
                                        <p:attrNameLst>
                                          <p:attrName>style.visibility</p:attrName>
                                        </p:attrNameLst>
                                      </p:cBhvr>
                                      <p:to>
                                        <p:strVal val="visible"/>
                                      </p:to>
                                    </p:set>
                                    <p:animEffect transition="in" filter="wheel(4)">
                                      <p:cBhvr>
                                        <p:cTn id="15" dur="2000"/>
                                        <p:tgtEl>
                                          <p:spTgt spid="5"/>
                                        </p:tgtEl>
                                      </p:cBhvr>
                                    </p:animEffect>
                                  </p:childTnLst>
                                </p:cTn>
                              </p:par>
                            </p:childTnLst>
                          </p:cTn>
                        </p:par>
                        <p:par>
                          <p:cTn id="16" fill="hold">
                            <p:stCondLst>
                              <p:cond delay="5500"/>
                            </p:stCondLst>
                            <p:childTnLst>
                              <p:par>
                                <p:cTn id="17" presetID="21" presetClass="entr" presetSubtype="4" fill="hold" nodeType="afterEffect">
                                  <p:stCondLst>
                                    <p:cond delay="3000"/>
                                  </p:stCondLst>
                                  <p:childTnLst>
                                    <p:set>
                                      <p:cBhvr>
                                        <p:cTn id="18" dur="1" fill="hold">
                                          <p:stCondLst>
                                            <p:cond delay="0"/>
                                          </p:stCondLst>
                                        </p:cTn>
                                        <p:tgtEl>
                                          <p:spTgt spid="6"/>
                                        </p:tgtEl>
                                        <p:attrNameLst>
                                          <p:attrName>style.visibility</p:attrName>
                                        </p:attrNameLst>
                                      </p:cBhvr>
                                      <p:to>
                                        <p:strVal val="visible"/>
                                      </p:to>
                                    </p:set>
                                    <p:animEffect transition="in" filter="wheel(4)">
                                      <p:cBhvr>
                                        <p:cTn id="19" dur="2000"/>
                                        <p:tgtEl>
                                          <p:spTgt spid="6"/>
                                        </p:tgtEl>
                                      </p:cBhvr>
                                    </p:animEffect>
                                  </p:childTnLst>
                                </p:cTn>
                              </p:par>
                            </p:childTnLst>
                          </p:cTn>
                        </p:par>
                        <p:par>
                          <p:cTn id="20" fill="hold">
                            <p:stCondLst>
                              <p:cond delay="10500"/>
                            </p:stCondLst>
                            <p:childTnLst>
                              <p:par>
                                <p:cTn id="21" presetID="21" presetClass="entr" presetSubtype="4" fill="hold" nodeType="afterEffect">
                                  <p:stCondLst>
                                    <p:cond delay="3000"/>
                                  </p:stCondLst>
                                  <p:childTnLst>
                                    <p:set>
                                      <p:cBhvr>
                                        <p:cTn id="22" dur="1" fill="hold">
                                          <p:stCondLst>
                                            <p:cond delay="0"/>
                                          </p:stCondLst>
                                        </p:cTn>
                                        <p:tgtEl>
                                          <p:spTgt spid="7"/>
                                        </p:tgtEl>
                                        <p:attrNameLst>
                                          <p:attrName>style.visibility</p:attrName>
                                        </p:attrNameLst>
                                      </p:cBhvr>
                                      <p:to>
                                        <p:strVal val="visible"/>
                                      </p:to>
                                    </p:set>
                                    <p:animEffect transition="in" filter="wheel(4)">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par>
                                <p:cTn id="34" presetID="1" presetClass="exit" presetSubtype="0" fill="hold" grpId="1" nodeType="with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circle(in)">
                                      <p:cBhvr>
                                        <p:cTn id="44" dur="2000"/>
                                        <p:tgtEl>
                                          <p:spTgt spid="25"/>
                                        </p:tgtEl>
                                      </p:cBhvr>
                                    </p:animEffect>
                                  </p:childTnLst>
                                </p:cTn>
                              </p:par>
                              <p:par>
                                <p:cTn id="45" presetID="6" presetClass="entr" presetSubtype="16"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circle(in)">
                                      <p:cBhvr>
                                        <p:cTn id="47" dur="2000"/>
                                        <p:tgtEl>
                                          <p:spTgt spid="23"/>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circle(in)">
                                      <p:cBhvr>
                                        <p:cTn id="50" dur="2000"/>
                                        <p:tgtEl>
                                          <p:spTgt spid="18"/>
                                        </p:tgtEl>
                                      </p:cBhvr>
                                    </p:animEffect>
                                  </p:childTnLst>
                                </p:cTn>
                              </p:par>
                              <p:par>
                                <p:cTn id="51" presetID="6" presetClass="entr" presetSubtype="16"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circle(in)">
                                      <p:cBhvr>
                                        <p:cTn id="53" dur="2000"/>
                                        <p:tgtEl>
                                          <p:spTgt spid="19"/>
                                        </p:tgtEl>
                                      </p:cBhvr>
                                    </p:animEffect>
                                  </p:childTnLst>
                                </p:cTn>
                              </p:par>
                              <p:par>
                                <p:cTn id="54" presetID="6" presetClass="entr" presetSubtype="16"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circle(in)">
                                      <p:cBhvr>
                                        <p:cTn id="56" dur="2000"/>
                                        <p:tgtEl>
                                          <p:spTgt spid="26"/>
                                        </p:tgtEl>
                                      </p:cBhvr>
                                    </p:animEffect>
                                  </p:childTnLst>
                                </p:cTn>
                              </p:par>
                              <p:par>
                                <p:cTn id="57" presetID="6" presetClass="entr" presetSubtype="16"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circle(in)">
                                      <p:cBhvr>
                                        <p:cTn id="59" dur="2000"/>
                                        <p:tgtEl>
                                          <p:spTgt spid="22"/>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ircle(in)">
                                      <p:cBhvr>
                                        <p:cTn id="62" dur="2000"/>
                                        <p:tgtEl>
                                          <p:spTgt spid="20"/>
                                        </p:tgtEl>
                                      </p:cBhvr>
                                    </p:animEffect>
                                  </p:childTnLst>
                                </p:cTn>
                              </p:par>
                              <p:par>
                                <p:cTn id="63" presetID="6" presetClass="entr" presetSubtype="16"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ircle(in)">
                                      <p:cBhvr>
                                        <p:cTn id="65" dur="2000"/>
                                        <p:tgtEl>
                                          <p:spTgt spid="21"/>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circle(in)">
                                      <p:cBhvr>
                                        <p:cTn id="68" dur="2000"/>
                                        <p:tgtEl>
                                          <p:spTgt spid="24"/>
                                        </p:tgtEl>
                                      </p:cBhvr>
                                    </p:animEffect>
                                  </p:childTnLst>
                                </p:cTn>
                              </p:par>
                              <p:par>
                                <p:cTn id="69" presetID="6" presetClass="entr" presetSubtype="16"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circle(in)">
                                      <p:cBhvr>
                                        <p:cTn id="71" dur="2000"/>
                                        <p:tgtEl>
                                          <p:spTgt spid="27"/>
                                        </p:tgtEl>
                                      </p:cBhvr>
                                    </p:animEffect>
                                  </p:childTnLst>
                                </p:cTn>
                              </p:par>
                              <p:par>
                                <p:cTn id="72" presetID="6" presetClass="exit" presetSubtype="16" fill="hold" grpId="1" nodeType="withEffect">
                                  <p:stCondLst>
                                    <p:cond delay="0"/>
                                  </p:stCondLst>
                                  <p:childTnLst>
                                    <p:animEffect transition="out" filter="circle(in)">
                                      <p:cBhvr>
                                        <p:cTn id="73" dur="2000"/>
                                        <p:tgtEl>
                                          <p:spTgt spid="13"/>
                                        </p:tgtEl>
                                      </p:cBhvr>
                                    </p:animEffect>
                                    <p:set>
                                      <p:cBhvr>
                                        <p:cTn id="74" dur="1" fill="hold">
                                          <p:stCondLst>
                                            <p:cond delay="1999"/>
                                          </p:stCondLst>
                                        </p:cTn>
                                        <p:tgtEl>
                                          <p:spTgt spid="13"/>
                                        </p:tgtEl>
                                        <p:attrNameLst>
                                          <p:attrName>style.visibility</p:attrName>
                                        </p:attrNameLst>
                                      </p:cBhvr>
                                      <p:to>
                                        <p:strVal val="hidden"/>
                                      </p:to>
                                    </p:set>
                                  </p:childTnLst>
                                </p:cTn>
                              </p:par>
                              <p:par>
                                <p:cTn id="75" presetID="6" presetClass="entr" presetSubtype="16"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circle(in)">
                                      <p:cBhvr>
                                        <p:cTn id="77" dur="2000"/>
                                        <p:tgtEl>
                                          <p:spTgt spid="16"/>
                                        </p:tgtEl>
                                      </p:cBhvr>
                                    </p:animEffect>
                                  </p:childTnLst>
                                </p:cTn>
                              </p:par>
                              <p:par>
                                <p:cTn id="78" presetID="1" presetClass="exit" presetSubtype="0" fill="hold" grpId="1" nodeType="withEffect">
                                  <p:stCondLst>
                                    <p:cond delay="0"/>
                                  </p:stCondLst>
                                  <p:childTnLst>
                                    <p:set>
                                      <p:cBhvr>
                                        <p:cTn id="79" dur="1" fill="hold">
                                          <p:stCondLst>
                                            <p:cond delay="0"/>
                                          </p:stCondLst>
                                        </p:cTn>
                                        <p:tgtEl>
                                          <p:spTgt spid="14"/>
                                        </p:tgtEl>
                                        <p:attrNameLst>
                                          <p:attrName>style.visibility</p:attrName>
                                        </p:attrNameLst>
                                      </p:cBhvr>
                                      <p:to>
                                        <p:strVal val="hidden"/>
                                      </p:to>
                                    </p:set>
                                  </p:childTnLst>
                                </p:cTn>
                              </p:par>
                              <p:par>
                                <p:cTn id="80" presetID="6" presetClass="entr" presetSubtype="16"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circle(in)">
                                      <p:cBhvr>
                                        <p:cTn id="82" dur="20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1" presetClass="entr" presetSubtype="4" fill="hold"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heel(4)">
                                      <p:cBhvr>
                                        <p:cTn id="87" dur="2000"/>
                                        <p:tgtEl>
                                          <p:spTgt spid="17"/>
                                        </p:tgtEl>
                                      </p:cBhvr>
                                    </p:animEffect>
                                  </p:childTnLst>
                                </p:cTn>
                              </p:par>
                              <p:par>
                                <p:cTn id="88" presetID="6" presetClass="entr" presetSubtype="16"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circle(in)">
                                      <p:cBhvr>
                                        <p:cTn id="90" dur="2000"/>
                                        <p:tgtEl>
                                          <p:spTgt spid="28"/>
                                        </p:tgtEl>
                                      </p:cBhvr>
                                    </p:animEffect>
                                  </p:childTnLst>
                                </p:cTn>
                              </p:par>
                              <p:par>
                                <p:cTn id="91" presetID="1" presetClass="exit" presetSubtype="0" fill="hold" grpId="1" nodeType="withEffect">
                                  <p:stCondLst>
                                    <p:cond delay="0"/>
                                  </p:stCondLst>
                                  <p:childTnLst>
                                    <p:set>
                                      <p:cBhvr>
                                        <p:cTn id="92" dur="1" fill="hold">
                                          <p:stCondLst>
                                            <p:cond delay="0"/>
                                          </p:stCondLst>
                                        </p:cTn>
                                        <p:tgtEl>
                                          <p:spTgt spid="1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30"/>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26"/>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22"/>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20"/>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21"/>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24"/>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27"/>
                                        </p:tgtEl>
                                        <p:attrNameLst>
                                          <p:attrName>style.visibility</p:attrName>
                                        </p:attrNameLst>
                                      </p:cBhvr>
                                      <p:to>
                                        <p:strVal val="hidden"/>
                                      </p:to>
                                    </p:set>
                                  </p:childTnLst>
                                </p:cTn>
                              </p:par>
                              <p:par>
                                <p:cTn id="117" presetID="6" presetClass="entr" presetSubtype="16"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circle(in)">
                                      <p:cBhvr>
                                        <p:cTn id="119" dur="2000"/>
                                        <p:tgtEl>
                                          <p:spTgt spid="29"/>
                                        </p:tgtEl>
                                      </p:cBhvr>
                                    </p:animEffect>
                                  </p:childTnLst>
                                </p:cTn>
                              </p:par>
                              <p:par>
                                <p:cTn id="120" presetID="1" presetClass="exit" presetSubtype="0" fill="hold" grpId="1" nodeType="withEffect">
                                  <p:stCondLst>
                                    <p:cond delay="0"/>
                                  </p:stCondLst>
                                  <p:childTnLst>
                                    <p:set>
                                      <p:cBhvr>
                                        <p:cTn id="121"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10" grpId="0" animBg="1"/>
      <p:bldP spid="11" grpId="0" animBg="1"/>
      <p:bldP spid="12" grpId="0" animBg="1"/>
      <p:bldP spid="13" grpId="0" animBg="1"/>
      <p:bldP spid="13" grpId="1" animBg="1"/>
      <p:bldP spid="14" grpId="0" animBg="1"/>
      <p:bldP spid="14" grpId="1" animBg="1"/>
      <p:bldP spid="16" grpId="0" animBg="1"/>
      <p:bldP spid="16" grpId="1" animBg="1"/>
      <p:bldP spid="18" grpId="0" animBg="1"/>
      <p:bldP spid="20" grpId="0" animBg="1"/>
      <p:bldP spid="24" grpId="0" animBg="1"/>
      <p:bldP spid="25" grpId="0" animBg="1"/>
      <p:bldP spid="26" grpId="0" animBg="1"/>
      <p:bldP spid="28" grpId="0" animBg="1"/>
      <p:bldP spid="28" grpId="1"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4"/>
          <p:cNvSpPr txBox="1"/>
          <p:nvPr/>
        </p:nvSpPr>
        <p:spPr>
          <a:xfrm>
            <a:off x="468338" y="456451"/>
            <a:ext cx="7954645" cy="750049"/>
          </a:xfrm>
          <a:prstGeom prst="rect">
            <a:avLst/>
          </a:prstGeom>
        </p:spPr>
        <p:txBody>
          <a:bodyPr/>
          <a:lst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a:lstStyle>
          <a:p>
            <a:r>
              <a:rPr lang="zh-CN" altLang="en-US" dirty="0"/>
              <a:t>公交优先</a:t>
            </a:r>
          </a:p>
        </p:txBody>
      </p:sp>
      <p:sp>
        <p:nvSpPr>
          <p:cNvPr id="12" name="矩形 8"/>
          <p:cNvSpPr/>
          <p:nvPr/>
        </p:nvSpPr>
        <p:spPr>
          <a:xfrm>
            <a:off x="252413" y="1384151"/>
            <a:ext cx="8683625" cy="755015"/>
          </a:xfrm>
          <a:prstGeom prst="rect">
            <a:avLst/>
          </a:prstGeom>
          <a:noFill/>
          <a:ln w="9525">
            <a:noFill/>
          </a:ln>
        </p:spPr>
        <p:txBody>
          <a:bodyPr wrap="square" lIns="103419" tIns="51709" rIns="103419" bIns="51709">
            <a:spAutoFit/>
          </a:bodyPr>
          <a:lstStyle>
            <a:lvl1pPr marL="360680" indent="-360680" algn="l" rtl="0" eaLnBrk="0" fontAlgn="base" hangingPunct="0">
              <a:spcBef>
                <a:spcPts val="790"/>
              </a:spcBef>
              <a:spcAft>
                <a:spcPct val="0"/>
              </a:spcAft>
              <a:buClr>
                <a:schemeClr val="accent2"/>
              </a:buClr>
              <a:buSzPct val="60000"/>
              <a:buFont typeface="Wingdings" panose="05000000000000000000" pitchFamily="2" charset="2"/>
              <a:buChar char=""/>
              <a:defRPr lang="zh-CN" sz="3300" kern="1200">
                <a:solidFill>
                  <a:schemeClr val="tx1"/>
                </a:solidFill>
                <a:latin typeface="+mn-lt"/>
                <a:ea typeface="+mn-ea"/>
                <a:cs typeface="+mn-cs"/>
              </a:defRPr>
            </a:lvl1pPr>
            <a:lvl2pPr marL="723265" indent="-308610" algn="l" rtl="0" eaLnBrk="0" fontAlgn="base" hangingPunct="0">
              <a:spcBef>
                <a:spcPts val="620"/>
              </a:spcBef>
              <a:spcAft>
                <a:spcPct val="0"/>
              </a:spcAft>
              <a:buClr>
                <a:schemeClr val="accent1"/>
              </a:buClr>
              <a:buSzPct val="70000"/>
              <a:buFont typeface="Wingdings 2" panose="05020102010507070707" pitchFamily="18" charset="2"/>
              <a:buChar char=""/>
              <a:defRPr lang="zh-CN" sz="2900" kern="1200">
                <a:solidFill>
                  <a:schemeClr val="tx1"/>
                </a:solidFill>
                <a:latin typeface="+mn-lt"/>
                <a:ea typeface="+mn-ea"/>
                <a:cs typeface="+mn-cs"/>
              </a:defRPr>
            </a:lvl2pPr>
            <a:lvl3pPr marL="1034415" indent="-258445" algn="l" rtl="0" eaLnBrk="0" fontAlgn="base" hangingPunct="0">
              <a:spcBef>
                <a:spcPts val="565"/>
              </a:spcBef>
              <a:spcAft>
                <a:spcPct val="0"/>
              </a:spcAft>
              <a:buClr>
                <a:schemeClr val="accent2"/>
              </a:buClr>
              <a:buSzPct val="75000"/>
              <a:buFont typeface="Wingdings" panose="05000000000000000000" pitchFamily="2" charset="2"/>
              <a:buChar char=""/>
              <a:defRPr lang="zh-CN" sz="2600" kern="1200">
                <a:solidFill>
                  <a:schemeClr val="tx1"/>
                </a:solidFill>
                <a:latin typeface="+mn-lt"/>
                <a:ea typeface="+mn-ea"/>
                <a:cs typeface="+mn-cs"/>
              </a:defRPr>
            </a:lvl3pPr>
            <a:lvl4pPr marL="1551305" indent="-258445" algn="l" rtl="0" eaLnBrk="0" fontAlgn="base" hangingPunct="0">
              <a:spcBef>
                <a:spcPts val="450"/>
              </a:spcBef>
              <a:spcAft>
                <a:spcPct val="0"/>
              </a:spcAft>
              <a:buClr>
                <a:srgbClr val="EB641B"/>
              </a:buClr>
              <a:buSzPct val="75000"/>
              <a:buFont typeface="Wingdings" panose="05000000000000000000" pitchFamily="2" charset="2"/>
              <a:buChar char=""/>
              <a:defRPr lang="zh-CN" sz="2300" kern="1200">
                <a:solidFill>
                  <a:schemeClr val="tx1"/>
                </a:solidFill>
                <a:latin typeface="+mn-lt"/>
                <a:ea typeface="+mn-ea"/>
                <a:cs typeface="+mn-cs"/>
              </a:defRPr>
            </a:lvl4pPr>
            <a:lvl5pPr marL="2068195" indent="-258445" algn="l" rtl="0" eaLnBrk="0" fontAlgn="base" hangingPunct="0">
              <a:spcBef>
                <a:spcPts val="450"/>
              </a:spcBef>
              <a:spcAft>
                <a:spcPct val="0"/>
              </a:spcAft>
              <a:buClr>
                <a:srgbClr val="39639D"/>
              </a:buClr>
              <a:buSzPct val="65000"/>
              <a:buFont typeface="Wingdings" panose="05000000000000000000" pitchFamily="2" charset="2"/>
              <a:buChar char=""/>
              <a:defRPr lang="zh-CN" sz="2300" kern="1200">
                <a:solidFill>
                  <a:schemeClr val="tx1"/>
                </a:solidFill>
                <a:latin typeface="+mn-lt"/>
                <a:ea typeface="+mn-ea"/>
                <a:cs typeface="+mn-cs"/>
              </a:defRPr>
            </a:lvl5pPr>
          </a:lstStyle>
          <a:p>
            <a:pPr marL="0" lvl="0" indent="0" eaLnBrk="1" hangingPunct="1">
              <a:lnSpc>
                <a:spcPts val="5090"/>
              </a:lnSpc>
              <a:spcBef>
                <a:spcPct val="0"/>
              </a:spcBef>
              <a:buClrTx/>
              <a:buNone/>
            </a:pPr>
            <a:r>
              <a:rPr lang="zh-CN" altLang="en-US" sz="3200" dirty="0">
                <a:latin typeface="微软雅黑" panose="020B0503020204020204" pitchFamily="34" charset="-122"/>
                <a:ea typeface="微软雅黑" panose="020B0503020204020204" pitchFamily="34" charset="-122"/>
                <a:sym typeface="+mn-ea"/>
              </a:rPr>
              <a:t>延安路中运量公交系统工程</a:t>
            </a:r>
            <a:r>
              <a:rPr altLang="en-US" dirty="0">
                <a:latin typeface="微软雅黑" panose="020B0503020204020204" pitchFamily="34" charset="-122"/>
                <a:ea typeface="微软雅黑" panose="020B0503020204020204" pitchFamily="34" charset="-122"/>
                <a:sym typeface="+mn-ea"/>
              </a:rPr>
              <a:t> </a:t>
            </a:r>
            <a:endParaRPr altLang="en-US" sz="2800"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3"/>
          <a:stretch>
            <a:fillRect/>
          </a:stretch>
        </p:blipFill>
        <p:spPr>
          <a:xfrm>
            <a:off x="828378" y="2502532"/>
            <a:ext cx="7255981" cy="457535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7"/>
          <p:cNvSpPr>
            <a:spLocks noGrp="1"/>
          </p:cNvSpPr>
          <p:nvPr>
            <p:ph type="title"/>
          </p:nvPr>
        </p:nvSpPr>
        <p:spPr>
          <a:xfrm>
            <a:off x="449937" y="176530"/>
            <a:ext cx="8155305" cy="1029970"/>
          </a:xfrm>
        </p:spPr>
        <p:txBody>
          <a:bodyPr/>
          <a:lstStyle/>
          <a:p>
            <a:r>
              <a:rPr altLang="en-US" dirty="0"/>
              <a:t>公交优先</a:t>
            </a:r>
          </a:p>
        </p:txBody>
      </p:sp>
      <p:sp>
        <p:nvSpPr>
          <p:cNvPr id="4" name="矩形 8"/>
          <p:cNvSpPr/>
          <p:nvPr/>
        </p:nvSpPr>
        <p:spPr>
          <a:xfrm>
            <a:off x="252413" y="1567815"/>
            <a:ext cx="8683625" cy="755015"/>
          </a:xfrm>
          <a:prstGeom prst="rect">
            <a:avLst/>
          </a:prstGeom>
          <a:noFill/>
          <a:ln w="9525">
            <a:noFill/>
          </a:ln>
        </p:spPr>
        <p:txBody>
          <a:bodyPr wrap="square" lIns="103419" tIns="51709" rIns="103419" bIns="51709">
            <a:spAutoFit/>
          </a:bodyPr>
          <a:lstStyle>
            <a:lvl1pPr marL="360680" indent="-360680" algn="l" rtl="0" eaLnBrk="0" fontAlgn="base" hangingPunct="0">
              <a:spcBef>
                <a:spcPts val="790"/>
              </a:spcBef>
              <a:spcAft>
                <a:spcPct val="0"/>
              </a:spcAft>
              <a:buClr>
                <a:schemeClr val="accent2"/>
              </a:buClr>
              <a:buSzPct val="60000"/>
              <a:buFont typeface="Wingdings" panose="05000000000000000000" pitchFamily="2" charset="2"/>
              <a:buChar char=""/>
              <a:defRPr lang="zh-CN" sz="3300" kern="1200">
                <a:solidFill>
                  <a:schemeClr val="tx1"/>
                </a:solidFill>
                <a:latin typeface="+mn-lt"/>
                <a:ea typeface="+mn-ea"/>
                <a:cs typeface="+mn-cs"/>
              </a:defRPr>
            </a:lvl1pPr>
            <a:lvl2pPr marL="723265" indent="-308610" algn="l" rtl="0" eaLnBrk="0" fontAlgn="base" hangingPunct="0">
              <a:spcBef>
                <a:spcPts val="620"/>
              </a:spcBef>
              <a:spcAft>
                <a:spcPct val="0"/>
              </a:spcAft>
              <a:buClr>
                <a:schemeClr val="accent1"/>
              </a:buClr>
              <a:buSzPct val="70000"/>
              <a:buFont typeface="Wingdings 2" panose="05020102010507070707" pitchFamily="18" charset="2"/>
              <a:buChar char=""/>
              <a:defRPr lang="zh-CN" sz="2900" kern="1200">
                <a:solidFill>
                  <a:schemeClr val="tx1"/>
                </a:solidFill>
                <a:latin typeface="+mn-lt"/>
                <a:ea typeface="+mn-ea"/>
                <a:cs typeface="+mn-cs"/>
              </a:defRPr>
            </a:lvl2pPr>
            <a:lvl3pPr marL="1034415" indent="-258445" algn="l" rtl="0" eaLnBrk="0" fontAlgn="base" hangingPunct="0">
              <a:spcBef>
                <a:spcPts val="565"/>
              </a:spcBef>
              <a:spcAft>
                <a:spcPct val="0"/>
              </a:spcAft>
              <a:buClr>
                <a:schemeClr val="accent2"/>
              </a:buClr>
              <a:buSzPct val="75000"/>
              <a:buFont typeface="Wingdings" panose="05000000000000000000" pitchFamily="2" charset="2"/>
              <a:buChar char=""/>
              <a:defRPr lang="zh-CN" sz="2600" kern="1200">
                <a:solidFill>
                  <a:schemeClr val="tx1"/>
                </a:solidFill>
                <a:latin typeface="+mn-lt"/>
                <a:ea typeface="+mn-ea"/>
                <a:cs typeface="+mn-cs"/>
              </a:defRPr>
            </a:lvl3pPr>
            <a:lvl4pPr marL="1551305" indent="-258445" algn="l" rtl="0" eaLnBrk="0" fontAlgn="base" hangingPunct="0">
              <a:spcBef>
                <a:spcPts val="450"/>
              </a:spcBef>
              <a:spcAft>
                <a:spcPct val="0"/>
              </a:spcAft>
              <a:buClr>
                <a:srgbClr val="EB641B"/>
              </a:buClr>
              <a:buSzPct val="75000"/>
              <a:buFont typeface="Wingdings" panose="05000000000000000000" pitchFamily="2" charset="2"/>
              <a:buChar char=""/>
              <a:defRPr lang="zh-CN" sz="2300" kern="1200">
                <a:solidFill>
                  <a:schemeClr val="tx1"/>
                </a:solidFill>
                <a:latin typeface="+mn-lt"/>
                <a:ea typeface="+mn-ea"/>
                <a:cs typeface="+mn-cs"/>
              </a:defRPr>
            </a:lvl4pPr>
            <a:lvl5pPr marL="2068195" indent="-258445" algn="l" rtl="0" eaLnBrk="0" fontAlgn="base" hangingPunct="0">
              <a:spcBef>
                <a:spcPts val="450"/>
              </a:spcBef>
              <a:spcAft>
                <a:spcPct val="0"/>
              </a:spcAft>
              <a:buClr>
                <a:srgbClr val="39639D"/>
              </a:buClr>
              <a:buSzPct val="65000"/>
              <a:buFont typeface="Wingdings" panose="05000000000000000000" pitchFamily="2" charset="2"/>
              <a:buChar char=""/>
              <a:defRPr lang="zh-CN" sz="2300" kern="1200">
                <a:solidFill>
                  <a:schemeClr val="tx1"/>
                </a:solidFill>
                <a:latin typeface="+mn-lt"/>
                <a:ea typeface="+mn-ea"/>
                <a:cs typeface="+mn-cs"/>
              </a:defRPr>
            </a:lvl5pPr>
          </a:lstStyle>
          <a:p>
            <a:pPr marL="0" lvl="0" indent="0" eaLnBrk="1" hangingPunct="1">
              <a:lnSpc>
                <a:spcPts val="5090"/>
              </a:lnSpc>
              <a:spcBef>
                <a:spcPct val="0"/>
              </a:spcBef>
              <a:buClrTx/>
              <a:buNone/>
            </a:pPr>
            <a:r>
              <a:rPr lang="en-US" altLang="zh-CN" sz="3200" dirty="0" smtClean="0">
                <a:latin typeface="微软雅黑" panose="020B0503020204020204" pitchFamily="34" charset="-122"/>
                <a:ea typeface="微软雅黑" panose="020B0503020204020204" pitchFamily="34" charset="-122"/>
              </a:rPr>
              <a:t> </a:t>
            </a:r>
            <a:r>
              <a:rPr altLang="en-US" sz="3200" dirty="0">
                <a:latin typeface="微软雅黑" panose="020B0503020204020204" pitchFamily="34" charset="-122"/>
                <a:ea typeface="微软雅黑" panose="020B0503020204020204" pitchFamily="34" charset="-122"/>
              </a:rPr>
              <a:t>主要控制方式</a:t>
            </a:r>
          </a:p>
        </p:txBody>
      </p:sp>
      <p:pic>
        <p:nvPicPr>
          <p:cNvPr id="6" name="图片 95" descr="IMG_256"/>
          <p:cNvPicPr>
            <a:picLocks noChangeAspect="1" noChangeArrowheads="1"/>
          </p:cNvPicPr>
          <p:nvPr/>
        </p:nvPicPr>
        <p:blipFill>
          <a:blip r:embed="rId2">
            <a:extLst>
              <a:ext uri="{28A0092B-C50C-407E-A947-70E740481C1C}">
                <a14:useLocalDpi xmlns:a14="http://schemas.microsoft.com/office/drawing/2010/main" val="0"/>
              </a:ext>
            </a:extLst>
          </a:blip>
          <a:srcRect t="8186" r="4732" b="3915"/>
          <a:stretch>
            <a:fillRect/>
          </a:stretch>
        </p:blipFill>
        <p:spPr bwMode="auto">
          <a:xfrm>
            <a:off x="900386" y="2862685"/>
            <a:ext cx="3412874" cy="166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96" descr="IMG_256"/>
          <p:cNvPicPr>
            <a:picLocks noChangeAspect="1" noChangeArrowheads="1"/>
          </p:cNvPicPr>
          <p:nvPr/>
        </p:nvPicPr>
        <p:blipFill>
          <a:blip r:embed="rId3">
            <a:extLst>
              <a:ext uri="{28A0092B-C50C-407E-A947-70E740481C1C}">
                <a14:useLocalDpi xmlns:a14="http://schemas.microsoft.com/office/drawing/2010/main" val="0"/>
              </a:ext>
            </a:extLst>
          </a:blip>
          <a:srcRect l="6027" t="8904" r="2481" b="4453"/>
          <a:stretch>
            <a:fillRect/>
          </a:stretch>
        </p:blipFill>
        <p:spPr bwMode="auto">
          <a:xfrm>
            <a:off x="915742" y="4703126"/>
            <a:ext cx="3297011" cy="171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8" descr="IMG_256"/>
          <p:cNvPicPr>
            <a:picLocks noChangeAspect="1" noChangeArrowheads="1"/>
          </p:cNvPicPr>
          <p:nvPr/>
        </p:nvPicPr>
        <p:blipFill>
          <a:blip r:embed="rId4">
            <a:extLst>
              <a:ext uri="{28A0092B-C50C-407E-A947-70E740481C1C}">
                <a14:useLocalDpi xmlns:a14="http://schemas.microsoft.com/office/drawing/2010/main" val="0"/>
              </a:ext>
            </a:extLst>
          </a:blip>
          <a:srcRect l="5022" t="1971" r="3766"/>
          <a:stretch>
            <a:fillRect/>
          </a:stretch>
        </p:blipFill>
        <p:spPr bwMode="auto">
          <a:xfrm>
            <a:off x="4644802" y="2862684"/>
            <a:ext cx="3456384" cy="171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4644802" y="4782016"/>
            <a:ext cx="3456383" cy="1681068"/>
          </a:xfrm>
          <a:prstGeom prst="rect">
            <a:avLst/>
          </a:prstGeom>
        </p:spPr>
      </p:pic>
      <p:sp>
        <p:nvSpPr>
          <p:cNvPr id="10" name="TextBox 4"/>
          <p:cNvSpPr txBox="1"/>
          <p:nvPr/>
        </p:nvSpPr>
        <p:spPr>
          <a:xfrm>
            <a:off x="756370" y="2358628"/>
            <a:ext cx="2828018" cy="461665"/>
          </a:xfrm>
          <a:prstGeom prst="rect">
            <a:avLst/>
          </a:prstGeom>
          <a:noFill/>
          <a:ln w="9525">
            <a:noFill/>
          </a:ln>
        </p:spPr>
        <p:txBody>
          <a:bodyPr wrap="none" anchor="t">
            <a:spAutoFit/>
          </a:bodyPr>
          <a:lstStyle/>
          <a:p>
            <a:pPr lvl="0"/>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）多种优先方式</a:t>
            </a:r>
          </a:p>
        </p:txBody>
      </p:sp>
      <p:sp>
        <p:nvSpPr>
          <p:cNvPr id="11" name="TextBox 4"/>
          <p:cNvSpPr txBox="1"/>
          <p:nvPr/>
        </p:nvSpPr>
        <p:spPr>
          <a:xfrm>
            <a:off x="2124522" y="4392189"/>
            <a:ext cx="1210588" cy="400110"/>
          </a:xfrm>
          <a:prstGeom prst="rect">
            <a:avLst/>
          </a:prstGeom>
          <a:noFill/>
          <a:ln w="9525">
            <a:noFill/>
          </a:ln>
        </p:spPr>
        <p:txBody>
          <a:bodyPr wrap="none" anchor="t">
            <a:spAutoFit/>
          </a:bodyPr>
          <a:lstStyle/>
          <a:p>
            <a:pPr lvl="0"/>
            <a:r>
              <a:rPr lang="zh-CN" altLang="en-US" sz="2000" dirty="0">
                <a:latin typeface="微软雅黑" panose="020B0503020204020204" pitchFamily="34" charset="-122"/>
                <a:ea typeface="微软雅黑" panose="020B0503020204020204" pitchFamily="34" charset="-122"/>
              </a:rPr>
              <a:t>绿灯延长</a:t>
            </a:r>
          </a:p>
        </p:txBody>
      </p:sp>
      <p:sp>
        <p:nvSpPr>
          <p:cNvPr id="12" name="TextBox 4"/>
          <p:cNvSpPr txBox="1"/>
          <p:nvPr/>
        </p:nvSpPr>
        <p:spPr>
          <a:xfrm>
            <a:off x="2124522" y="6263029"/>
            <a:ext cx="1210588" cy="400110"/>
          </a:xfrm>
          <a:prstGeom prst="rect">
            <a:avLst/>
          </a:prstGeom>
          <a:noFill/>
          <a:ln w="9525">
            <a:noFill/>
          </a:ln>
        </p:spPr>
        <p:txBody>
          <a:bodyPr wrap="none" anchor="t">
            <a:spAutoFit/>
          </a:bodyPr>
          <a:lstStyle/>
          <a:p>
            <a:pPr lvl="0"/>
            <a:r>
              <a:rPr lang="zh-CN" altLang="en-US" sz="2000" dirty="0">
                <a:latin typeface="微软雅黑" panose="020B0503020204020204" pitchFamily="34" charset="-122"/>
                <a:ea typeface="微软雅黑" panose="020B0503020204020204" pitchFamily="34" charset="-122"/>
              </a:rPr>
              <a:t>绿灯提前</a:t>
            </a:r>
          </a:p>
        </p:txBody>
      </p:sp>
      <p:sp>
        <p:nvSpPr>
          <p:cNvPr id="14" name="TextBox 4"/>
          <p:cNvSpPr txBox="1"/>
          <p:nvPr/>
        </p:nvSpPr>
        <p:spPr>
          <a:xfrm>
            <a:off x="5868938" y="4392189"/>
            <a:ext cx="1210588" cy="400110"/>
          </a:xfrm>
          <a:prstGeom prst="rect">
            <a:avLst/>
          </a:prstGeom>
          <a:noFill/>
          <a:ln w="9525">
            <a:noFill/>
          </a:ln>
        </p:spPr>
        <p:txBody>
          <a:bodyPr wrap="none" anchor="t">
            <a:spAutoFit/>
          </a:bodyPr>
          <a:lstStyle/>
          <a:p>
            <a:pPr lvl="0"/>
            <a:r>
              <a:rPr lang="zh-CN" altLang="en-US" sz="2000" dirty="0">
                <a:latin typeface="微软雅黑" panose="020B0503020204020204" pitchFamily="34" charset="-122"/>
                <a:ea typeface="微软雅黑" panose="020B0503020204020204" pitchFamily="34" charset="-122"/>
              </a:rPr>
              <a:t>插入相位</a:t>
            </a:r>
          </a:p>
        </p:txBody>
      </p:sp>
      <p:sp>
        <p:nvSpPr>
          <p:cNvPr id="16" name="TextBox 4"/>
          <p:cNvSpPr txBox="1"/>
          <p:nvPr/>
        </p:nvSpPr>
        <p:spPr>
          <a:xfrm>
            <a:off x="6084962" y="6351323"/>
            <a:ext cx="1210588" cy="400110"/>
          </a:xfrm>
          <a:prstGeom prst="rect">
            <a:avLst/>
          </a:prstGeom>
          <a:noFill/>
          <a:ln w="9525">
            <a:noFill/>
          </a:ln>
        </p:spPr>
        <p:txBody>
          <a:bodyPr wrap="none" anchor="t">
            <a:spAutoFit/>
          </a:bodyPr>
          <a:lstStyle/>
          <a:p>
            <a:pPr lvl="0"/>
            <a:r>
              <a:rPr lang="zh-CN" altLang="en-US" sz="2000" dirty="0">
                <a:latin typeface="微软雅黑" panose="020B0503020204020204" pitchFamily="34" charset="-122"/>
                <a:ea typeface="微软雅黑" panose="020B0503020204020204" pitchFamily="34" charset="-122"/>
              </a:rPr>
              <a:t>跳跃相位</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7"/>
          <p:cNvSpPr>
            <a:spLocks noGrp="1"/>
          </p:cNvSpPr>
          <p:nvPr>
            <p:ph type="title"/>
          </p:nvPr>
        </p:nvSpPr>
        <p:spPr>
          <a:xfrm>
            <a:off x="449937" y="176530"/>
            <a:ext cx="8155305" cy="1029970"/>
          </a:xfrm>
        </p:spPr>
        <p:txBody>
          <a:bodyPr/>
          <a:lstStyle/>
          <a:p>
            <a:r>
              <a:rPr altLang="en-US" dirty="0">
                <a:sym typeface="+mn-ea"/>
              </a:rPr>
              <a:t>公交优先</a:t>
            </a:r>
            <a:endParaRPr lang="en-US" altLang="zh-CN" dirty="0"/>
          </a:p>
        </p:txBody>
      </p:sp>
      <p:sp>
        <p:nvSpPr>
          <p:cNvPr id="10" name="TextBox 4"/>
          <p:cNvSpPr txBox="1"/>
          <p:nvPr/>
        </p:nvSpPr>
        <p:spPr>
          <a:xfrm>
            <a:off x="449274" y="1752947"/>
            <a:ext cx="7003840" cy="461665"/>
          </a:xfrm>
          <a:prstGeom prst="rect">
            <a:avLst/>
          </a:prstGeom>
          <a:noFill/>
          <a:ln w="9525">
            <a:noFill/>
          </a:ln>
        </p:spPr>
        <p:txBody>
          <a:bodyPr wrap="none" anchor="t">
            <a:spAutoFit/>
          </a:bodyPr>
          <a:lstStyle/>
          <a:p>
            <a:pPr lvl="0"/>
            <a:r>
              <a:rPr lang="zh-CN" altLang="en-US" sz="2400" dirty="0" smtClean="0">
                <a:latin typeface="微软雅黑" panose="020B0503020204020204" pitchFamily="34" charset="-122"/>
                <a:ea typeface="微软雅黑" panose="020B0503020204020204" pitchFamily="34" charset="-122"/>
              </a:rPr>
              <a:t>公交优先</a:t>
            </a:r>
            <a:r>
              <a:rPr lang="zh-CN" altLang="en-US" sz="2400" dirty="0">
                <a:latin typeface="微软雅黑" panose="020B0503020204020204" pitchFamily="34" charset="-122"/>
                <a:ea typeface="微软雅黑" panose="020B0503020204020204" pitchFamily="34" charset="-122"/>
              </a:rPr>
              <a:t>功能模块化</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可与现有信号机无缝对接</a:t>
            </a:r>
          </a:p>
        </p:txBody>
      </p:sp>
      <p:sp>
        <p:nvSpPr>
          <p:cNvPr id="9" name="圆角矩形 8"/>
          <p:cNvSpPr/>
          <p:nvPr/>
        </p:nvSpPr>
        <p:spPr>
          <a:xfrm>
            <a:off x="2772594" y="2646660"/>
            <a:ext cx="381642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公交优化模块</a:t>
            </a:r>
          </a:p>
        </p:txBody>
      </p:sp>
      <p:pic>
        <p:nvPicPr>
          <p:cNvPr id="13" name="图片 12"/>
          <p:cNvPicPr>
            <a:picLocks noChangeAspect="1"/>
          </p:cNvPicPr>
          <p:nvPr/>
        </p:nvPicPr>
        <p:blipFill rotWithShape="1">
          <a:blip r:embed="rId2">
            <a:extLst>
              <a:ext uri="{28A0092B-C50C-407E-A947-70E740481C1C}">
                <a14:useLocalDpi xmlns:a14="http://schemas.microsoft.com/office/drawing/2010/main" val="0"/>
              </a:ext>
            </a:extLst>
          </a:blip>
          <a:srcRect l="16904" t="17248" r="13782" b="13439"/>
          <a:stretch>
            <a:fillRect/>
          </a:stretch>
        </p:blipFill>
        <p:spPr>
          <a:xfrm>
            <a:off x="565677" y="4206483"/>
            <a:ext cx="1605422" cy="1605422"/>
          </a:xfrm>
          <a:prstGeom prst="rect">
            <a:avLst/>
          </a:prstGeom>
        </p:spPr>
      </p:pic>
      <p:sp>
        <p:nvSpPr>
          <p:cNvPr id="17" name="矩形 16"/>
          <p:cNvSpPr/>
          <p:nvPr/>
        </p:nvSpPr>
        <p:spPr>
          <a:xfrm>
            <a:off x="-251742" y="5787136"/>
            <a:ext cx="3240261" cy="646331"/>
          </a:xfrm>
          <a:prstGeom prst="rect">
            <a:avLst/>
          </a:prstGeom>
        </p:spPr>
        <p:txBody>
          <a:bodyPr wrap="square">
            <a:spAutoFit/>
          </a:bodyPr>
          <a:lstStyle/>
          <a:p>
            <a:pPr lvl="0" algn="ctr"/>
            <a:r>
              <a:rPr lang="en-US" altLang="zh-CN" dirty="0">
                <a:latin typeface="微软雅黑" panose="020B0503020204020204" pitchFamily="34" charset="-122"/>
                <a:ea typeface="微软雅黑" panose="020B0503020204020204" pitchFamily="34" charset="-122"/>
              </a:rPr>
              <a:t>SCATS</a:t>
            </a:r>
          </a:p>
          <a:p>
            <a:pPr lvl="0" algn="ctr"/>
            <a:r>
              <a:rPr lang="zh-CN" altLang="en-US" dirty="0">
                <a:latin typeface="微软雅黑" panose="020B0503020204020204" pitchFamily="34" charset="-122"/>
                <a:ea typeface="微软雅黑" panose="020B0503020204020204" pitchFamily="34" charset="-122"/>
              </a:rPr>
              <a:t>（有无缝对接应用案例）</a:t>
            </a:r>
          </a:p>
        </p:txBody>
      </p:sp>
      <p:sp>
        <p:nvSpPr>
          <p:cNvPr id="21" name="矩形 20"/>
          <p:cNvSpPr/>
          <p:nvPr/>
        </p:nvSpPr>
        <p:spPr>
          <a:xfrm>
            <a:off x="4309928" y="6044037"/>
            <a:ext cx="3240261" cy="369332"/>
          </a:xfrm>
          <a:prstGeom prst="rect">
            <a:avLst/>
          </a:prstGeom>
        </p:spPr>
        <p:txBody>
          <a:bodyPr wrap="square">
            <a:spAutoFit/>
          </a:bodyPr>
          <a:lstStyle/>
          <a:p>
            <a:pPr lvl="0" algn="ctr"/>
            <a:r>
              <a:rPr lang="zh-CN" altLang="en-US" dirty="0">
                <a:latin typeface="微软雅黑" panose="020B0503020204020204" pitchFamily="34" charset="-122"/>
                <a:ea typeface="微软雅黑" panose="020B0503020204020204" pitchFamily="34" charset="-122"/>
              </a:rPr>
              <a:t>其他品牌信号机</a:t>
            </a:r>
            <a:endParaRPr lang="en-US" altLang="zh-CN" dirty="0">
              <a:latin typeface="微软雅黑" panose="020B0503020204020204" pitchFamily="34" charset="-122"/>
              <a:ea typeface="微软雅黑" panose="020B0503020204020204" pitchFamily="34" charset="-122"/>
            </a:endParaRPr>
          </a:p>
        </p:txBody>
      </p:sp>
      <p:cxnSp>
        <p:nvCxnSpPr>
          <p:cNvPr id="22" name="直接连接符 21"/>
          <p:cNvCxnSpPr>
            <a:endCxn id="13" idx="0"/>
          </p:cNvCxnSpPr>
          <p:nvPr/>
        </p:nvCxnSpPr>
        <p:spPr>
          <a:xfrm>
            <a:off x="1368388" y="3726780"/>
            <a:ext cx="0" cy="479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368388" y="3726780"/>
            <a:ext cx="63727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741146" y="3726780"/>
            <a:ext cx="0" cy="473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708698" y="3726780"/>
            <a:ext cx="0" cy="473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652914" y="3726780"/>
            <a:ext cx="0" cy="473755"/>
          </a:xfrm>
          <a:prstGeom prst="line">
            <a:avLst/>
          </a:prstGeom>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996730" y="4695984"/>
            <a:ext cx="3240261" cy="369332"/>
          </a:xfrm>
          <a:prstGeom prst="rect">
            <a:avLst/>
          </a:prstGeom>
        </p:spPr>
        <p:txBody>
          <a:bodyPr wrap="square">
            <a:spAutoFit/>
          </a:bodyPr>
          <a:lstStyle/>
          <a:p>
            <a:pPr lvl="0" algn="ctr"/>
            <a:r>
              <a:rPr lang="en-US" altLang="zh-CN" dirty="0">
                <a:latin typeface="微软雅黑" panose="020B0503020204020204" pitchFamily="34" charset="-122"/>
                <a:ea typeface="微软雅黑" panose="020B0503020204020204" pitchFamily="34" charset="-122"/>
              </a:rPr>
              <a:t>……</a:t>
            </a:r>
          </a:p>
        </p:txBody>
      </p:sp>
      <p:sp>
        <p:nvSpPr>
          <p:cNvPr id="31" name="矩形 30"/>
          <p:cNvSpPr/>
          <p:nvPr/>
        </p:nvSpPr>
        <p:spPr>
          <a:xfrm>
            <a:off x="2268637" y="6031036"/>
            <a:ext cx="3240261" cy="369332"/>
          </a:xfrm>
          <a:prstGeom prst="rect">
            <a:avLst/>
          </a:prstGeom>
        </p:spPr>
        <p:txBody>
          <a:bodyPr wrap="square">
            <a:spAutoFit/>
          </a:bodyPr>
          <a:lstStyle/>
          <a:p>
            <a:pPr lvl="0" algn="ctr"/>
            <a:r>
              <a:rPr lang="zh-CN" altLang="en-US" dirty="0">
                <a:latin typeface="微软雅黑" panose="020B0503020204020204" pitchFamily="34" charset="-122"/>
                <a:ea typeface="微软雅黑" panose="020B0503020204020204" pitchFamily="34" charset="-122"/>
              </a:rPr>
              <a:t>其他品牌信号机</a:t>
            </a:r>
            <a:endParaRPr lang="en-US" altLang="zh-CN" dirty="0">
              <a:latin typeface="微软雅黑" panose="020B0503020204020204" pitchFamily="34" charset="-122"/>
              <a:ea typeface="微软雅黑" panose="020B0503020204020204" pitchFamily="34" charset="-122"/>
            </a:endParaRPr>
          </a:p>
        </p:txBody>
      </p:sp>
      <p:sp>
        <p:nvSpPr>
          <p:cNvPr id="32" name="矩形 31"/>
          <p:cNvSpPr/>
          <p:nvPr/>
        </p:nvSpPr>
        <p:spPr>
          <a:xfrm>
            <a:off x="6338847" y="6004715"/>
            <a:ext cx="3240261" cy="369332"/>
          </a:xfrm>
          <a:prstGeom prst="rect">
            <a:avLst/>
          </a:prstGeom>
        </p:spPr>
        <p:txBody>
          <a:bodyPr wrap="square">
            <a:spAutoFit/>
          </a:bodyPr>
          <a:lstStyle/>
          <a:p>
            <a:pPr lvl="0" algn="ctr"/>
            <a:r>
              <a:rPr lang="zh-CN" altLang="en-US" dirty="0">
                <a:latin typeface="微软雅黑" panose="020B0503020204020204" pitchFamily="34" charset="-122"/>
                <a:ea typeface="微软雅黑" panose="020B0503020204020204" pitchFamily="34" charset="-122"/>
              </a:rPr>
              <a:t>其他品牌信号机</a:t>
            </a:r>
            <a:endParaRPr lang="en-US" altLang="zh-CN"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4716810" y="3294732"/>
            <a:ext cx="0" cy="432048"/>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3"/>
          <a:stretch>
            <a:fillRect/>
          </a:stretch>
        </p:blipFill>
        <p:spPr>
          <a:xfrm>
            <a:off x="3057689" y="4158828"/>
            <a:ext cx="1269271" cy="1678713"/>
          </a:xfrm>
          <a:prstGeom prst="rect">
            <a:avLst/>
          </a:prstGeom>
        </p:spPr>
      </p:pic>
      <p:pic>
        <p:nvPicPr>
          <p:cNvPr id="36" name="图片 35"/>
          <p:cNvPicPr>
            <a:picLocks noChangeAspect="1"/>
          </p:cNvPicPr>
          <p:nvPr/>
        </p:nvPicPr>
        <p:blipFill>
          <a:blip r:embed="rId4"/>
          <a:stretch>
            <a:fillRect/>
          </a:stretch>
        </p:blipFill>
        <p:spPr>
          <a:xfrm>
            <a:off x="7271051" y="4210651"/>
            <a:ext cx="1402103" cy="168697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178996" y="1494532"/>
            <a:ext cx="23775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342900" indent="-342900">
              <a:lnSpc>
                <a:spcPct val="150000"/>
              </a:lnSpc>
              <a:buFont typeface="Wingdings" panose="05000000000000000000" pitchFamily="2" charset="2"/>
              <a:buChar char="n"/>
            </a:pPr>
            <a:r>
              <a:rPr lang="zh-CN" altLang="en-US" sz="2400" dirty="0">
                <a:solidFill>
                  <a:srgbClr val="002060"/>
                </a:solidFill>
                <a:latin typeface="微软雅黑" panose="020B0503020204020204" pitchFamily="34" charset="-122"/>
                <a:ea typeface="微软雅黑" panose="020B0503020204020204" pitchFamily="34" charset="-122"/>
              </a:rPr>
              <a:t>信号优先效果</a:t>
            </a:r>
            <a:endParaRPr lang="en-US" altLang="zh-CN" sz="2400" dirty="0">
              <a:solidFill>
                <a:srgbClr val="002060"/>
              </a:solidFill>
              <a:latin typeface="微软雅黑" panose="020B0503020204020204" pitchFamily="34" charset="-122"/>
              <a:ea typeface="微软雅黑" panose="020B0503020204020204" pitchFamily="34" charset="-122"/>
            </a:endParaRPr>
          </a:p>
        </p:txBody>
      </p:sp>
      <p:sp>
        <p:nvSpPr>
          <p:cNvPr id="10" name="标题 4"/>
          <p:cNvSpPr txBox="1"/>
          <p:nvPr/>
        </p:nvSpPr>
        <p:spPr>
          <a:xfrm>
            <a:off x="506581" y="486420"/>
            <a:ext cx="7954645" cy="750049"/>
          </a:xfrm>
          <a:prstGeom prst="rect">
            <a:avLst/>
          </a:prstGeom>
        </p:spPr>
        <p:txBody>
          <a:bodyPr/>
          <a:lst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a:lstStyle>
          <a:p>
            <a:r>
              <a:rPr altLang="en-US" dirty="0">
                <a:sym typeface="+mn-ea"/>
              </a:rPr>
              <a:t>公交优先</a:t>
            </a:r>
            <a:endParaRPr altLang="en-US" dirty="0"/>
          </a:p>
          <a:p>
            <a:endParaRPr lang="zh-CN" altLang="en-US" dirty="0"/>
          </a:p>
        </p:txBody>
      </p:sp>
      <p:sp>
        <p:nvSpPr>
          <p:cNvPr id="3" name="矩形 2"/>
          <p:cNvSpPr/>
          <p:nvPr/>
        </p:nvSpPr>
        <p:spPr>
          <a:xfrm>
            <a:off x="108298" y="2214612"/>
            <a:ext cx="4392488" cy="4662815"/>
          </a:xfrm>
          <a:prstGeom prst="rect">
            <a:avLst/>
          </a:prstGeom>
        </p:spPr>
        <p:txBody>
          <a:bodyPr wrap="square">
            <a:spAutoFit/>
          </a:bodyPr>
          <a:lstStyle/>
          <a:p>
            <a:pPr indent="304800" algn="just">
              <a:lnSpc>
                <a:spcPct val="150000"/>
              </a:lnSpc>
              <a:spcAft>
                <a:spcPts val="0"/>
              </a:spcAft>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运行速度与时间</a:t>
            </a:r>
          </a:p>
          <a:p>
            <a:pPr indent="304800" algn="just">
              <a:lnSpc>
                <a:spcPct val="150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运行速度持续提升，早高峰全程平均运行车速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17.9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公里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小时，运行时间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59</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分钟，晚高峰全程平均运行车速</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17.0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公里</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小时，运行时间</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62</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分钟。与社会车辆相比，</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71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路的全程运行时间可节省</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以上。</a:t>
            </a:r>
          </a:p>
          <a:p>
            <a:pPr indent="304800" algn="just">
              <a:lnSpc>
                <a:spcPct val="150000"/>
              </a:lnSpc>
              <a:spcAft>
                <a:spcPts val="0"/>
              </a:spcAft>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公交信号优先控制效果</a:t>
            </a:r>
          </a:p>
          <a:p>
            <a:pPr indent="304800" algn="just">
              <a:lnSpc>
                <a:spcPct val="150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随着公交信号优先系统不断的调整优化，主动优先策略的响应执行率逐步提高，目前响应率达到</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91%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左右，系统运行安全可靠，客户满意度较高。</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 name="组合 8"/>
          <p:cNvGrpSpPr/>
          <p:nvPr/>
        </p:nvGrpSpPr>
        <p:grpSpPr>
          <a:xfrm>
            <a:off x="4572794" y="2179366"/>
            <a:ext cx="4603676" cy="4931791"/>
            <a:chOff x="4649638" y="2179366"/>
            <a:chExt cx="4603676" cy="4931791"/>
          </a:xfrm>
        </p:grpSpPr>
        <p:pic>
          <p:nvPicPr>
            <p:cNvPr id="6" name="图片 5"/>
            <p:cNvPicPr>
              <a:picLocks noChangeAspect="1"/>
            </p:cNvPicPr>
            <p:nvPr/>
          </p:nvPicPr>
          <p:blipFill>
            <a:blip r:embed="rId3"/>
            <a:stretch>
              <a:fillRect/>
            </a:stretch>
          </p:blipFill>
          <p:spPr>
            <a:xfrm>
              <a:off x="4649638" y="2179366"/>
              <a:ext cx="4495631" cy="4023117"/>
            </a:xfrm>
            <a:prstGeom prst="rect">
              <a:avLst/>
            </a:prstGeom>
          </p:spPr>
        </p:pic>
        <p:pic>
          <p:nvPicPr>
            <p:cNvPr id="8" name="图片 7"/>
            <p:cNvPicPr>
              <a:picLocks noChangeAspect="1"/>
            </p:cNvPicPr>
            <p:nvPr/>
          </p:nvPicPr>
          <p:blipFill rotWithShape="1">
            <a:blip r:embed="rId4"/>
            <a:srcRect b="75918"/>
            <a:stretch>
              <a:fillRect/>
            </a:stretch>
          </p:blipFill>
          <p:spPr>
            <a:xfrm>
              <a:off x="4687737" y="6112355"/>
              <a:ext cx="4565577" cy="998802"/>
            </a:xfrm>
            <a:prstGeom prst="rect">
              <a:avLst/>
            </a:prstGeom>
          </p:spPr>
        </p:pic>
      </p:grpSp>
      <p:pic>
        <p:nvPicPr>
          <p:cNvPr id="11" name="图片 10"/>
          <p:cNvPicPr>
            <a:picLocks noChangeAspect="1"/>
          </p:cNvPicPr>
          <p:nvPr/>
        </p:nvPicPr>
        <p:blipFill>
          <a:blip r:embed="rId5"/>
          <a:stretch>
            <a:fillRect/>
          </a:stretch>
        </p:blipFill>
        <p:spPr>
          <a:xfrm>
            <a:off x="4644802" y="3075428"/>
            <a:ext cx="4381760" cy="2012364"/>
          </a:xfrm>
          <a:prstGeom prst="rect">
            <a:avLst/>
          </a:prstGeom>
        </p:spPr>
      </p:pic>
      <p:pic>
        <p:nvPicPr>
          <p:cNvPr id="13" name="图片 12"/>
          <p:cNvPicPr>
            <a:picLocks noChangeAspect="1"/>
          </p:cNvPicPr>
          <p:nvPr/>
        </p:nvPicPr>
        <p:blipFill>
          <a:blip r:embed="rId6"/>
          <a:stretch>
            <a:fillRect/>
          </a:stretch>
        </p:blipFill>
        <p:spPr>
          <a:xfrm>
            <a:off x="4644802" y="5031482"/>
            <a:ext cx="4381760" cy="1643790"/>
          </a:xfrm>
          <a:prstGeom prst="rect">
            <a:avLst/>
          </a:prstGeom>
        </p:spPr>
      </p:pic>
      <p:sp>
        <p:nvSpPr>
          <p:cNvPr id="14" name="椭圆 13"/>
          <p:cNvSpPr/>
          <p:nvPr/>
        </p:nvSpPr>
        <p:spPr>
          <a:xfrm>
            <a:off x="4689971" y="2502532"/>
            <a:ext cx="1707219" cy="572896"/>
          </a:xfrm>
          <a:prstGeom prst="ellipse">
            <a:avLst/>
          </a:prstGeom>
          <a:noFill/>
          <a:ln>
            <a:solidFill>
              <a:srgbClr val="F5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37" y="54372"/>
            <a:ext cx="8155305" cy="1029970"/>
          </a:xfrm>
        </p:spPr>
        <p:txBody>
          <a:bodyPr/>
          <a:lstStyle/>
          <a:p>
            <a:r>
              <a:rPr lang="zh-CN" altLang="en-US" dirty="0"/>
              <a:t>基本概念</a:t>
            </a:r>
          </a:p>
        </p:txBody>
      </p:sp>
      <p:sp>
        <p:nvSpPr>
          <p:cNvPr id="12291" name="矩形 12290"/>
          <p:cNvSpPr/>
          <p:nvPr/>
        </p:nvSpPr>
        <p:spPr>
          <a:xfrm>
            <a:off x="2462555" y="1795859"/>
            <a:ext cx="9145270" cy="0"/>
          </a:xfrm>
          <a:prstGeom prst="rect">
            <a:avLst/>
          </a:prstGeom>
          <a:noFill/>
          <a:ln w="9525">
            <a:noFill/>
          </a:ln>
        </p:spPr>
        <p:txBody>
          <a:bodyPr/>
          <a:lstStyle/>
          <a:p>
            <a:endParaRPr lang="zh-CN" altLang="en-US"/>
          </a:p>
        </p:txBody>
      </p:sp>
      <p:sp>
        <p:nvSpPr>
          <p:cNvPr id="12292" name="矩形 12291"/>
          <p:cNvSpPr/>
          <p:nvPr/>
        </p:nvSpPr>
        <p:spPr>
          <a:xfrm>
            <a:off x="1657580" y="1297315"/>
            <a:ext cx="9145270" cy="0"/>
          </a:xfrm>
          <a:prstGeom prst="rect">
            <a:avLst/>
          </a:prstGeom>
          <a:noFill/>
          <a:ln w="9525">
            <a:noFill/>
          </a:ln>
        </p:spPr>
        <p:txBody>
          <a:bodyPr/>
          <a:lstStyle/>
          <a:p>
            <a:endParaRPr lang="zh-CN" altLang="en-US"/>
          </a:p>
        </p:txBody>
      </p:sp>
      <p:sp>
        <p:nvSpPr>
          <p:cNvPr id="12294" name="矩形 12293"/>
          <p:cNvSpPr/>
          <p:nvPr/>
        </p:nvSpPr>
        <p:spPr>
          <a:xfrm>
            <a:off x="326198" y="1421108"/>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spcBef>
                <a:spcPct val="0"/>
              </a:spcBef>
              <a:buNone/>
            </a:pPr>
            <a:r>
              <a:rPr lang="zh-CN" altLang="en-US" b="1" dirty="0">
                <a:solidFill>
                  <a:schemeClr val="accent2"/>
                </a:solidFill>
              </a:rPr>
              <a:t>周期(</a:t>
            </a:r>
            <a:r>
              <a:rPr lang="en-US" altLang="zh-CN" b="1">
                <a:solidFill>
                  <a:schemeClr val="accent2"/>
                </a:solidFill>
              </a:rPr>
              <a:t>CL)</a:t>
            </a:r>
            <a:r>
              <a:rPr lang="zh-CN" altLang="en-US" b="1" dirty="0">
                <a:solidFill>
                  <a:schemeClr val="accent2"/>
                </a:solidFill>
              </a:rPr>
              <a:t>设置对路口交通的影响</a:t>
            </a:r>
            <a:endParaRPr lang="zh-CN" altLang="en-US" sz="2000" b="1" dirty="0">
              <a:solidFill>
                <a:schemeClr val="accent2"/>
              </a:solidFill>
            </a:endParaRPr>
          </a:p>
          <a:p>
            <a:pPr lvl="0">
              <a:buNone/>
            </a:pPr>
            <a:endParaRPr lang="zh-CN" altLang="en-US" sz="2000" b="1" dirty="0">
              <a:solidFill>
                <a:schemeClr val="accent2"/>
              </a:solidFill>
            </a:endParaRPr>
          </a:p>
        </p:txBody>
      </p:sp>
      <p:sp>
        <p:nvSpPr>
          <p:cNvPr id="12295" name="矩形 12294"/>
          <p:cNvSpPr/>
          <p:nvPr/>
        </p:nvSpPr>
        <p:spPr>
          <a:xfrm>
            <a:off x="1676633" y="2192740"/>
            <a:ext cx="4725056" cy="590632"/>
          </a:xfrm>
          <a:prstGeom prst="rect">
            <a:avLst/>
          </a:prstGeom>
          <a:noFill/>
          <a:ln w="12700">
            <a:noFill/>
          </a:ln>
        </p:spPr>
        <p:txBody>
          <a:bodyPr lIns="90500" tIns="44456" rIns="90500" bIns="44456"/>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lvl="0">
              <a:buNone/>
            </a:pPr>
            <a:r>
              <a:rPr lang="zh-CN" altLang="en-AU" b="1" dirty="0"/>
              <a:t>在单独信号控制路口 : </a:t>
            </a:r>
          </a:p>
        </p:txBody>
      </p:sp>
      <p:sp>
        <p:nvSpPr>
          <p:cNvPr id="12296" name="直接连接符 12295"/>
          <p:cNvSpPr/>
          <p:nvPr/>
        </p:nvSpPr>
        <p:spPr>
          <a:xfrm>
            <a:off x="1557554" y="2765907"/>
            <a:ext cx="0" cy="3321511"/>
          </a:xfrm>
          <a:prstGeom prst="line">
            <a:avLst/>
          </a:prstGeom>
          <a:ln w="12700" cap="flat" cmpd="sng">
            <a:solidFill>
              <a:schemeClr val="tx1"/>
            </a:solidFill>
            <a:prstDash val="solid"/>
            <a:headEnd type="triangle" w="med" len="med"/>
            <a:tailEnd type="none" w="med" len="med"/>
          </a:ln>
        </p:spPr>
      </p:sp>
      <p:sp>
        <p:nvSpPr>
          <p:cNvPr id="12297" name="直接连接符 12296"/>
          <p:cNvSpPr/>
          <p:nvPr/>
        </p:nvSpPr>
        <p:spPr>
          <a:xfrm>
            <a:off x="1563905" y="6055664"/>
            <a:ext cx="5950776" cy="0"/>
          </a:xfrm>
          <a:prstGeom prst="line">
            <a:avLst/>
          </a:prstGeom>
          <a:ln w="12700" cap="flat" cmpd="sng">
            <a:solidFill>
              <a:schemeClr val="tx1"/>
            </a:solidFill>
            <a:prstDash val="solid"/>
            <a:headEnd type="none" w="med" len="med"/>
            <a:tailEnd type="triangle" w="med" len="med"/>
          </a:ln>
        </p:spPr>
      </p:sp>
      <p:sp>
        <p:nvSpPr>
          <p:cNvPr id="12298" name="直接连接符 12297"/>
          <p:cNvSpPr/>
          <p:nvPr/>
        </p:nvSpPr>
        <p:spPr>
          <a:xfrm>
            <a:off x="3539029" y="5414225"/>
            <a:ext cx="0" cy="654141"/>
          </a:xfrm>
          <a:prstGeom prst="line">
            <a:avLst/>
          </a:prstGeom>
          <a:ln w="12700" cap="flat" cmpd="sng">
            <a:solidFill>
              <a:schemeClr val="accent2"/>
            </a:solidFill>
            <a:prstDash val="lgDash"/>
            <a:headEnd type="none" w="med" len="med"/>
            <a:tailEnd type="none" w="med" len="med"/>
          </a:ln>
        </p:spPr>
      </p:sp>
      <p:sp>
        <p:nvSpPr>
          <p:cNvPr id="12299" name="矩形 12298"/>
          <p:cNvSpPr/>
          <p:nvPr/>
        </p:nvSpPr>
        <p:spPr>
          <a:xfrm>
            <a:off x="7544848" y="6003269"/>
            <a:ext cx="637540" cy="365760"/>
          </a:xfrm>
          <a:prstGeom prst="rect">
            <a:avLst/>
          </a:prstGeom>
          <a:noFill/>
          <a:ln w="12700">
            <a:noFill/>
          </a:ln>
        </p:spPr>
        <p:txBody>
          <a:bodyPr wrap="none" lIns="90500" tIns="44456" rIns="90500" bIns="44456">
            <a:spAutoFit/>
          </a:bodyPr>
          <a:lstStyle/>
          <a:p>
            <a:pPr eaLnBrk="0" hangingPunct="0"/>
            <a:r>
              <a:rPr lang="zh-CN" altLang="en-AU" dirty="0">
                <a:solidFill>
                  <a:srgbClr val="336699"/>
                </a:solidFill>
                <a:latin typeface="Times New Roman" panose="02020603050405020304" pitchFamily="18" charset="0"/>
                <a:ea typeface="宋体" panose="02010600030101010101" pitchFamily="2" charset="-122"/>
              </a:rPr>
              <a:t>周期</a:t>
            </a:r>
          </a:p>
        </p:txBody>
      </p:sp>
      <p:sp>
        <p:nvSpPr>
          <p:cNvPr id="12300" name="矩形 12299"/>
          <p:cNvSpPr/>
          <p:nvPr/>
        </p:nvSpPr>
        <p:spPr>
          <a:xfrm>
            <a:off x="552527" y="2996126"/>
            <a:ext cx="637540" cy="365760"/>
          </a:xfrm>
          <a:prstGeom prst="rect">
            <a:avLst/>
          </a:prstGeom>
          <a:noFill/>
          <a:ln w="12700">
            <a:noFill/>
          </a:ln>
        </p:spPr>
        <p:txBody>
          <a:bodyPr wrap="none" lIns="90500" tIns="44456" rIns="90500" bIns="44456">
            <a:spAutoFit/>
          </a:bodyPr>
          <a:lstStyle/>
          <a:p>
            <a:pPr eaLnBrk="0" hangingPunct="0"/>
            <a:r>
              <a:rPr lang="zh-CN" altLang="en-AU" dirty="0">
                <a:solidFill>
                  <a:srgbClr val="336699"/>
                </a:solidFill>
                <a:latin typeface="Times New Roman" panose="02020603050405020304" pitchFamily="18" charset="0"/>
                <a:ea typeface="宋体" panose="02010600030101010101" pitchFamily="2" charset="-122"/>
              </a:rPr>
              <a:t>延迟</a:t>
            </a:r>
          </a:p>
        </p:txBody>
      </p:sp>
      <p:sp>
        <p:nvSpPr>
          <p:cNvPr id="12301" name="矩形 12300"/>
          <p:cNvSpPr/>
          <p:nvPr/>
        </p:nvSpPr>
        <p:spPr>
          <a:xfrm>
            <a:off x="2591160" y="6155690"/>
            <a:ext cx="2021169" cy="408305"/>
          </a:xfrm>
          <a:prstGeom prst="rect">
            <a:avLst/>
          </a:prstGeom>
          <a:noFill/>
          <a:ln w="12700" cap="flat" cmpd="sng">
            <a:solidFill>
              <a:schemeClr val="accent2"/>
            </a:solidFill>
            <a:prstDash val="solid"/>
            <a:miter/>
            <a:headEnd type="none" w="med" len="med"/>
            <a:tailEnd type="none" w="med" len="med"/>
          </a:ln>
        </p:spPr>
        <p:txBody>
          <a:bodyPr lIns="90500" tIns="44456" rIns="90500" bIns="44456">
            <a:spAutoFit/>
          </a:bodyPr>
          <a:lstStyle/>
          <a:p>
            <a:pPr eaLnBrk="0" hangingPunct="0"/>
            <a:r>
              <a:rPr lang="en-AU" altLang="zh-CN" b="1">
                <a:solidFill>
                  <a:schemeClr val="accent2"/>
                </a:solidFill>
                <a:latin typeface="Times New Roman" panose="02020603050405020304" pitchFamily="18" charset="0"/>
                <a:ea typeface="宋体" panose="02010600030101010101" pitchFamily="2" charset="-122"/>
              </a:rPr>
              <a:t>C</a:t>
            </a:r>
            <a:r>
              <a:rPr lang="en-AU" altLang="zh-CN" sz="3200" b="1" baseline="-25000">
                <a:solidFill>
                  <a:schemeClr val="accent2"/>
                </a:solidFill>
                <a:latin typeface="Times New Roman" panose="02020603050405020304" pitchFamily="18" charset="0"/>
                <a:ea typeface="宋体" panose="02010600030101010101" pitchFamily="2" charset="-122"/>
              </a:rPr>
              <a:t>o</a:t>
            </a:r>
            <a:r>
              <a:rPr lang="en-AU" altLang="zh-CN">
                <a:solidFill>
                  <a:schemeClr val="accent2"/>
                </a:solidFill>
                <a:latin typeface="Times New Roman" panose="02020603050405020304" pitchFamily="18" charset="0"/>
                <a:ea typeface="宋体" panose="02010600030101010101" pitchFamily="2" charset="-122"/>
              </a:rPr>
              <a:t> - </a:t>
            </a:r>
            <a:r>
              <a:rPr lang="zh-CN" altLang="zh-CN" dirty="0">
                <a:solidFill>
                  <a:schemeClr val="accent2"/>
                </a:solidFill>
                <a:latin typeface="Times New Roman" panose="02020603050405020304" pitchFamily="18" charset="0"/>
                <a:ea typeface="宋体" panose="02010600030101010101" pitchFamily="2" charset="-122"/>
              </a:rPr>
              <a:t>最佳周期</a:t>
            </a:r>
            <a:endParaRPr lang="zh-CN" altLang="en-AU">
              <a:solidFill>
                <a:schemeClr val="accent2"/>
              </a:solidFill>
              <a:latin typeface="Times New Roman" panose="02020603050405020304" pitchFamily="18" charset="0"/>
              <a:ea typeface="宋体" panose="02010600030101010101" pitchFamily="2" charset="-122"/>
            </a:endParaRPr>
          </a:p>
        </p:txBody>
      </p:sp>
      <p:sp>
        <p:nvSpPr>
          <p:cNvPr id="12302" name="任意多边形 12301"/>
          <p:cNvSpPr/>
          <p:nvPr/>
        </p:nvSpPr>
        <p:spPr>
          <a:xfrm>
            <a:off x="2403809" y="3102504"/>
            <a:ext cx="1136808" cy="2279967"/>
          </a:xfrm>
          <a:custGeom>
            <a:avLst/>
            <a:gdLst>
              <a:gd name="txL" fmla="*/ 0 w 21600"/>
              <a:gd name="txT" fmla="*/ 0 h 21600"/>
              <a:gd name="txR" fmla="*/ 21600 w 21600"/>
              <a:gd name="txB" fmla="*/ 21600 h 21600"/>
            </a:gdLst>
            <a:ahLst/>
            <a:cxnLst>
              <a:cxn ang="90">
                <a:pos x="21600" y="21600"/>
              </a:cxn>
              <a:cxn ang="270">
                <a:pos x="0" y="0"/>
              </a:cxn>
              <a:cxn ang="270">
                <a:pos x="21600" y="0"/>
              </a:cxn>
            </a:cxnLst>
            <a:rect l="txL" t="txT" r="txR" b="txB"/>
            <a:pathLst>
              <a:path w="21600" h="21600" fill="none">
                <a:moveTo>
                  <a:pt x="21600" y="21600"/>
                </a:moveTo>
                <a:arcTo wR="21600" hR="21600" stAng="-16200000" swAng="5400000"/>
              </a:path>
              <a:path w="21600" h="21600" stroke="0">
                <a:moveTo>
                  <a:pt x="21600" y="21600"/>
                </a:moveTo>
                <a:arcTo wR="21600" hR="21600" stAng="-16200000" swAng="5400000"/>
                <a:lnTo>
                  <a:pt x="21600" y="0"/>
                </a:lnTo>
                <a:close/>
              </a:path>
            </a:pathLst>
          </a:custGeom>
          <a:noFill/>
          <a:ln w="12700" cap="rnd" cmpd="sng">
            <a:solidFill>
              <a:srgbClr val="FC0128"/>
            </a:solidFill>
            <a:prstDash val="solid"/>
            <a:headEnd type="none" w="med" len="med"/>
            <a:tailEnd type="none" w="med" len="med"/>
          </a:ln>
        </p:spPr>
        <p:txBody>
          <a:bodyPr/>
          <a:lstStyle/>
          <a:p>
            <a:endParaRPr lang="zh-CN" altLang="en-US"/>
          </a:p>
        </p:txBody>
      </p:sp>
      <p:sp>
        <p:nvSpPr>
          <p:cNvPr id="12303" name="直接连接符 12302"/>
          <p:cNvSpPr/>
          <p:nvPr/>
        </p:nvSpPr>
        <p:spPr>
          <a:xfrm flipV="1">
            <a:off x="3545380" y="4944260"/>
            <a:ext cx="3835933" cy="450913"/>
          </a:xfrm>
          <a:prstGeom prst="line">
            <a:avLst/>
          </a:prstGeom>
          <a:ln w="12700" cap="flat" cmpd="sng">
            <a:solidFill>
              <a:srgbClr val="FC0128"/>
            </a:solidFill>
            <a:prstDash val="solid"/>
            <a:headEnd type="none" w="med" len="med"/>
            <a:tailEnd type="none" w="med" len="med"/>
          </a:ln>
        </p:spPr>
      </p:sp>
      <p:sp>
        <p:nvSpPr>
          <p:cNvPr id="12304" name="直接连接符 12303"/>
          <p:cNvSpPr/>
          <p:nvPr/>
        </p:nvSpPr>
        <p:spPr>
          <a:xfrm flipH="1">
            <a:off x="1551203" y="5388822"/>
            <a:ext cx="1994177" cy="0"/>
          </a:xfrm>
          <a:prstGeom prst="line">
            <a:avLst/>
          </a:prstGeom>
          <a:ln w="12700" cap="flat" cmpd="sng">
            <a:solidFill>
              <a:schemeClr val="accent2"/>
            </a:solidFill>
            <a:prstDash val="lgDash"/>
            <a:headEnd type="none" w="med" len="med"/>
            <a:tailEnd type="none" w="med" len="med"/>
          </a:ln>
        </p:spPr>
      </p:sp>
      <p:sp>
        <p:nvSpPr>
          <p:cNvPr id="12305" name="直接连接符 12304"/>
          <p:cNvSpPr/>
          <p:nvPr/>
        </p:nvSpPr>
        <p:spPr>
          <a:xfrm flipH="1">
            <a:off x="2675310" y="3870961"/>
            <a:ext cx="1155861" cy="520772"/>
          </a:xfrm>
          <a:prstGeom prst="line">
            <a:avLst/>
          </a:prstGeom>
          <a:ln w="12700" cap="flat" cmpd="sng">
            <a:solidFill>
              <a:schemeClr val="tx1"/>
            </a:solidFill>
            <a:prstDash val="solid"/>
            <a:headEnd type="none" w="med" len="med"/>
            <a:tailEnd type="triangle" w="med" len="med"/>
          </a:ln>
        </p:spPr>
      </p:sp>
      <p:sp>
        <p:nvSpPr>
          <p:cNvPr id="12306" name="矩形 12305"/>
          <p:cNvSpPr/>
          <p:nvPr/>
        </p:nvSpPr>
        <p:spPr>
          <a:xfrm>
            <a:off x="3962950" y="3412109"/>
            <a:ext cx="1837690" cy="642620"/>
          </a:xfrm>
          <a:prstGeom prst="rect">
            <a:avLst/>
          </a:prstGeom>
          <a:noFill/>
          <a:ln w="12700">
            <a:noFill/>
          </a:ln>
        </p:spPr>
        <p:txBody>
          <a:bodyPr wrap="none" lIns="90500" tIns="44456" rIns="90500" bIns="44456">
            <a:spAutoFit/>
          </a:bodyPr>
          <a:lstStyle/>
          <a:p>
            <a:pPr eaLnBrk="0" hangingPunct="0"/>
            <a:r>
              <a:rPr lang="zh-CN" altLang="en-AU" dirty="0">
                <a:solidFill>
                  <a:srgbClr val="336699"/>
                </a:solidFill>
                <a:latin typeface="Times New Roman" panose="02020603050405020304" pitchFamily="18" charset="0"/>
                <a:ea typeface="宋体" panose="02010600030101010101" pitchFamily="2" charset="-122"/>
              </a:rPr>
              <a:t>延迟会快速提升.</a:t>
            </a:r>
          </a:p>
          <a:p>
            <a:pPr eaLnBrk="0" hangingPunct="0"/>
            <a:r>
              <a:rPr lang="zh-CN" altLang="zh-CN" dirty="0">
                <a:solidFill>
                  <a:srgbClr val="336699"/>
                </a:solidFill>
                <a:latin typeface="Times New Roman" panose="02020603050405020304" pitchFamily="18" charset="0"/>
                <a:ea typeface="宋体" panose="02010600030101010101" pitchFamily="2" charset="-122"/>
              </a:rPr>
              <a:t>引起车辆</a:t>
            </a:r>
            <a:r>
              <a:rPr lang="zh-CN" altLang="en-AU" dirty="0">
                <a:solidFill>
                  <a:srgbClr val="336699"/>
                </a:solidFill>
                <a:latin typeface="Times New Roman" panose="02020603050405020304" pitchFamily="18" charset="0"/>
                <a:ea typeface="宋体" panose="02010600030101010101" pitchFamily="2" charset="-122"/>
              </a:rPr>
              <a:t>排长队</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图片 10" descr="2.JPG"/>
          <p:cNvPicPr>
            <a:picLocks noChangeAspect="1"/>
          </p:cNvPicPr>
          <p:nvPr/>
        </p:nvPicPr>
        <p:blipFill>
          <a:blip r:embed="rId3"/>
          <a:srcRect l="21746" t="32120" r="10101" b="19404"/>
          <a:stretch>
            <a:fillRect/>
          </a:stretch>
        </p:blipFill>
        <p:spPr>
          <a:xfrm>
            <a:off x="52705" y="2220595"/>
            <a:ext cx="4887595" cy="2997835"/>
          </a:xfrm>
          <a:prstGeom prst="rect">
            <a:avLst/>
          </a:prstGeom>
          <a:noFill/>
          <a:ln w="9525">
            <a:noFill/>
          </a:ln>
        </p:spPr>
      </p:pic>
      <p:sp>
        <p:nvSpPr>
          <p:cNvPr id="3" name="标题 1"/>
          <p:cNvSpPr>
            <a:spLocks noGrp="1"/>
          </p:cNvSpPr>
          <p:nvPr/>
        </p:nvSpPr>
        <p:spPr>
          <a:xfrm>
            <a:off x="468338" y="-168275"/>
            <a:ext cx="7920038" cy="1374775"/>
          </a:xfrm>
          <a:prstGeom prst="rect">
            <a:avLst/>
          </a:prstGeom>
          <a:noFill/>
          <a:ln w="9525">
            <a:noFill/>
          </a:ln>
        </p:spPr>
        <p:txBody>
          <a:bodyPr vert="horz" wrap="square" lIns="103419" tIns="51709" rIns="103419" bIns="51709" anchor="b">
            <a:noAutofit/>
          </a:bodyPr>
          <a:lstStyle>
            <a:lvl1pPr algn="l" rtl="0" eaLnBrk="0" fontAlgn="base" hangingPunct="0">
              <a:spcBef>
                <a:spcPct val="0"/>
              </a:spcBef>
              <a:spcAft>
                <a:spcPct val="0"/>
              </a:spcAft>
              <a:defRPr lang="zh-CN" sz="4000" kern="1200">
                <a:solidFill>
                  <a:schemeClr val="tx2"/>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2pPr>
            <a:lvl3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3pPr>
            <a:lvl4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4pPr>
            <a:lvl5pPr algn="l" rtl="0" eaLnBrk="0" fontAlgn="base" hangingPunct="0">
              <a:spcBef>
                <a:spcPct val="0"/>
              </a:spcBef>
              <a:spcAft>
                <a:spcPct val="0"/>
              </a:spcAft>
              <a:defRPr sz="4800">
                <a:solidFill>
                  <a:schemeClr val="tx2"/>
                </a:solidFill>
                <a:latin typeface="Tw Cen MT" panose="020B0602020104020603"/>
                <a:ea typeface="华文仿宋" panose="02010600040101010101" pitchFamily="2" charset="-122"/>
              </a:defRPr>
            </a:lvl5pPr>
            <a:lvl6pPr marL="516890" algn="l" rtl="0" fontAlgn="base">
              <a:spcBef>
                <a:spcPct val="0"/>
              </a:spcBef>
              <a:spcAft>
                <a:spcPct val="0"/>
              </a:spcAft>
              <a:defRPr sz="4800">
                <a:solidFill>
                  <a:schemeClr val="tx2"/>
                </a:solidFill>
                <a:latin typeface="Tw Cen MT" panose="020B0602020104020603"/>
                <a:ea typeface="华文仿宋" panose="02010600040101010101" pitchFamily="2" charset="-122"/>
              </a:defRPr>
            </a:lvl6pPr>
            <a:lvl7pPr marL="1034415" algn="l" rtl="0" fontAlgn="base">
              <a:spcBef>
                <a:spcPct val="0"/>
              </a:spcBef>
              <a:spcAft>
                <a:spcPct val="0"/>
              </a:spcAft>
              <a:defRPr sz="4800">
                <a:solidFill>
                  <a:schemeClr val="tx2"/>
                </a:solidFill>
                <a:latin typeface="Tw Cen MT" panose="020B0602020104020603"/>
                <a:ea typeface="华文仿宋" panose="02010600040101010101" pitchFamily="2" charset="-122"/>
              </a:defRPr>
            </a:lvl7pPr>
            <a:lvl8pPr marL="1551305" algn="l" rtl="0" fontAlgn="base">
              <a:spcBef>
                <a:spcPct val="0"/>
              </a:spcBef>
              <a:spcAft>
                <a:spcPct val="0"/>
              </a:spcAft>
              <a:defRPr sz="4800">
                <a:solidFill>
                  <a:schemeClr val="tx2"/>
                </a:solidFill>
                <a:latin typeface="Tw Cen MT" panose="020B0602020104020603"/>
                <a:ea typeface="华文仿宋" panose="02010600040101010101" pitchFamily="2" charset="-122"/>
              </a:defRPr>
            </a:lvl8pPr>
            <a:lvl9pPr marL="2068195" algn="l" rtl="0" fontAlgn="base">
              <a:spcBef>
                <a:spcPct val="0"/>
              </a:spcBef>
              <a:spcAft>
                <a:spcPct val="0"/>
              </a:spcAft>
              <a:defRPr sz="4800">
                <a:solidFill>
                  <a:schemeClr val="tx2"/>
                </a:solidFill>
                <a:latin typeface="Tw Cen MT" panose="020B0602020104020603"/>
                <a:ea typeface="华文仿宋" panose="02010600040101010101" pitchFamily="2" charset="-122"/>
              </a:defRPr>
            </a:lvl9pPr>
          </a:lstStyle>
          <a:p>
            <a:pPr eaLnBrk="1" hangingPunct="1"/>
            <a:r>
              <a:rPr lang="zh-CN" altLang="en-US" kern="1200" dirty="0" smtClean="0">
                <a:latin typeface="微软雅黑" panose="020B0503020204020204" pitchFamily="34" charset="-122"/>
                <a:ea typeface="微软雅黑" panose="020B0503020204020204" pitchFamily="34" charset="-122"/>
                <a:cs typeface="+mj-cs"/>
              </a:rPr>
              <a:t>勤务路线</a:t>
            </a:r>
            <a:r>
              <a:rPr lang="en-US" altLang="zh-CN" kern="1200" dirty="0" smtClean="0">
                <a:latin typeface="微软雅黑" panose="020B0503020204020204" pitchFamily="34" charset="-122"/>
                <a:ea typeface="微软雅黑" panose="020B0503020204020204" pitchFamily="34" charset="-122"/>
                <a:cs typeface="+mj-cs"/>
              </a:rPr>
              <a:t>+</a:t>
            </a:r>
            <a:r>
              <a:rPr lang="zh-CN" altLang="en-US" kern="1200" dirty="0" smtClean="0">
                <a:latin typeface="微软雅黑" panose="020B0503020204020204" pitchFamily="34" charset="-122"/>
                <a:ea typeface="微软雅黑" panose="020B0503020204020204" pitchFamily="34" charset="-122"/>
                <a:cs typeface="+mj-cs"/>
              </a:rPr>
              <a:t>中心手动控制</a:t>
            </a:r>
            <a:endParaRPr lang="zh-CN" altLang="en-US" kern="1200" dirty="0">
              <a:latin typeface="微软雅黑" panose="020B0503020204020204" pitchFamily="34" charset="-122"/>
              <a:ea typeface="微软雅黑" panose="020B0503020204020204" pitchFamily="34" charset="-122"/>
              <a:cs typeface="+mj-cs"/>
            </a:endParaRPr>
          </a:p>
        </p:txBody>
      </p:sp>
      <p:pic>
        <p:nvPicPr>
          <p:cNvPr id="62466" name="图片 4" descr="6.JPG"/>
          <p:cNvPicPr>
            <a:picLocks noChangeAspect="1"/>
          </p:cNvPicPr>
          <p:nvPr/>
        </p:nvPicPr>
        <p:blipFill>
          <a:blip r:embed="rId4"/>
          <a:srcRect l="16774" t="39659" r="6038" b="13324"/>
          <a:stretch>
            <a:fillRect/>
          </a:stretch>
        </p:blipFill>
        <p:spPr>
          <a:xfrm>
            <a:off x="3547883" y="3366741"/>
            <a:ext cx="5563097" cy="3279170"/>
          </a:xfrm>
          <a:prstGeom prst="rect">
            <a:avLst/>
          </a:prstGeom>
          <a:noFill/>
          <a:ln w="9525">
            <a:noFill/>
          </a:ln>
        </p:spPr>
      </p:pic>
      <p:sp>
        <p:nvSpPr>
          <p:cNvPr id="62467" name="TextBox 5"/>
          <p:cNvSpPr txBox="1"/>
          <p:nvPr/>
        </p:nvSpPr>
        <p:spPr>
          <a:xfrm>
            <a:off x="5292874" y="6645910"/>
            <a:ext cx="2581910" cy="400110"/>
          </a:xfrm>
          <a:prstGeom prst="rect">
            <a:avLst/>
          </a:prstGeom>
          <a:noFill/>
          <a:ln w="9525">
            <a:noFill/>
          </a:ln>
          <a:extLst>
            <a:ext uri="{909E8E84-426E-40DD-AFC4-6F175D3DCCD1}">
              <a14:hiddenFill xmlns:a14="http://schemas.microsoft.com/office/drawing/2010/main">
                <a:solidFill>
                  <a:schemeClr val="bg1"/>
                </a:solidFill>
              </a14:hiddenFill>
            </a:ext>
          </a:extLst>
        </p:spPr>
        <p:txBody>
          <a:bodyPr wrap="square" anchor="t">
            <a:spAutoFit/>
          </a:bodyPr>
          <a:lstStyle/>
          <a:p>
            <a:pPr lvl="0" algn="ctr"/>
            <a:r>
              <a:rPr lang="zh-CN" altLang="en-US" sz="2000" dirty="0">
                <a:latin typeface="微软雅黑" panose="020B0503020204020204" pitchFamily="34" charset="-122"/>
                <a:ea typeface="微软雅黑" panose="020B0503020204020204" pitchFamily="34" charset="-122"/>
              </a:rPr>
              <a:t>路口远程手动控制</a:t>
            </a:r>
          </a:p>
        </p:txBody>
      </p:sp>
      <p:sp>
        <p:nvSpPr>
          <p:cNvPr id="60419" name="TextBox 5"/>
          <p:cNvSpPr txBox="1"/>
          <p:nvPr/>
        </p:nvSpPr>
        <p:spPr>
          <a:xfrm>
            <a:off x="863600" y="5181158"/>
            <a:ext cx="2581910" cy="417830"/>
          </a:xfrm>
          <a:prstGeom prst="rect">
            <a:avLst/>
          </a:prstGeom>
          <a:noFill/>
          <a:ln w="9525">
            <a:noFill/>
          </a:ln>
        </p:spPr>
        <p:txBody>
          <a:bodyPr wrap="square" anchor="t">
            <a:spAutoFit/>
          </a:bodyPr>
          <a:lstStyle/>
          <a:p>
            <a:pPr lvl="0"/>
            <a:r>
              <a:rPr lang="zh-CN" altLang="en-US" sz="2000" dirty="0">
                <a:latin typeface="微软雅黑" panose="020B0503020204020204" pitchFamily="34" charset="-122"/>
                <a:ea typeface="微软雅黑" panose="020B0503020204020204" pitchFamily="34" charset="-122"/>
              </a:rPr>
              <a:t>多任务并发勤务控制</a:t>
            </a:r>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396330" y="334812"/>
            <a:ext cx="7923000" cy="871688"/>
          </a:xfrm>
        </p:spPr>
        <p:txBody>
          <a:bodyPr/>
          <a:lstStyle/>
          <a:p>
            <a:pPr eaLnBrk="1" hangingPunct="1"/>
            <a:r>
              <a:rPr lang="zh-CN" altLang="en-US" dirty="0" smtClean="0"/>
              <a:t>信号控制</a:t>
            </a:r>
            <a:r>
              <a:rPr lang="zh-CN" altLang="en-US" dirty="0"/>
              <a:t>效果</a:t>
            </a:r>
            <a:r>
              <a:rPr lang="zh-CN" altLang="en-US" dirty="0" smtClean="0"/>
              <a:t>评价</a:t>
            </a:r>
            <a:endParaRPr altLang="en-US" dirty="0"/>
          </a:p>
        </p:txBody>
      </p:sp>
      <p:sp>
        <p:nvSpPr>
          <p:cNvPr id="19" name="矩形 8"/>
          <p:cNvSpPr>
            <a:spLocks noChangeArrowheads="1"/>
          </p:cNvSpPr>
          <p:nvPr/>
        </p:nvSpPr>
        <p:spPr bwMode="auto">
          <a:xfrm>
            <a:off x="427355" y="1840865"/>
            <a:ext cx="6718300" cy="4682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3437" tIns="51718" rIns="103437" bIns="51718">
            <a:spAutoFit/>
          </a:bodyPr>
          <a:lstStyle>
            <a:lvl1pPr>
              <a:spcBef>
                <a:spcPts val="790"/>
              </a:spcBef>
              <a:buClr>
                <a:schemeClr val="accent2"/>
              </a:buClr>
              <a:buSzPct val="60000"/>
              <a:buFont typeface="Wingdings" panose="05000000000000000000" pitchFamily="2" charset="2"/>
              <a:buChar char=""/>
              <a:defRPr sz="3300">
                <a:solidFill>
                  <a:schemeClr val="tx1"/>
                </a:solidFill>
                <a:latin typeface="Tw Cen MT" panose="020B0602020104020603" pitchFamily="34" charset="0"/>
                <a:ea typeface="华文仿宋" panose="02010600040101010101" pitchFamily="2" charset="-122"/>
              </a:defRPr>
            </a:lvl1pPr>
            <a:lvl2pPr marL="742950" indent="-285750">
              <a:spcBef>
                <a:spcPts val="625"/>
              </a:spcBef>
              <a:buClr>
                <a:schemeClr val="accent1"/>
              </a:buClr>
              <a:buSzPct val="70000"/>
              <a:buFont typeface="Wingdings 2" panose="05020102010507070707" pitchFamily="18" charset="2"/>
              <a:buChar char=""/>
              <a:defRPr sz="2900">
                <a:solidFill>
                  <a:schemeClr val="tx1"/>
                </a:solidFill>
                <a:latin typeface="Tw Cen MT" panose="020B0602020104020603" pitchFamily="34" charset="0"/>
                <a:ea typeface="华文仿宋" panose="02010600040101010101" pitchFamily="2" charset="-122"/>
              </a:defRPr>
            </a:lvl2pPr>
            <a:lvl3pPr marL="1143000" indent="-228600">
              <a:spcBef>
                <a:spcPts val="565"/>
              </a:spcBef>
              <a:buClr>
                <a:schemeClr val="accent2"/>
              </a:buClr>
              <a:buSzPct val="75000"/>
              <a:buFont typeface="Wingdings" panose="05000000000000000000" pitchFamily="2" charset="2"/>
              <a:buChar char=""/>
              <a:defRPr sz="2600">
                <a:solidFill>
                  <a:schemeClr val="tx1"/>
                </a:solidFill>
                <a:latin typeface="Tw Cen MT" panose="020B0602020104020603" pitchFamily="34" charset="0"/>
                <a:ea typeface="华文仿宋" panose="02010600040101010101" pitchFamily="2" charset="-122"/>
              </a:defRPr>
            </a:lvl3pPr>
            <a:lvl4pPr marL="1600200" indent="-228600">
              <a:spcBef>
                <a:spcPts val="450"/>
              </a:spcBef>
              <a:buClr>
                <a:srgbClr val="EB641B"/>
              </a:buClr>
              <a:buSzPct val="7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4pPr>
            <a:lvl5pPr marL="2057400" indent="-228600">
              <a:spcBef>
                <a:spcPts val="450"/>
              </a:spcBef>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5pPr>
            <a:lvl6pPr marL="25146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6pPr>
            <a:lvl7pPr marL="29718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7pPr>
            <a:lvl8pPr marL="34290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8pPr>
            <a:lvl9pPr marL="3886200" indent="-228600" eaLnBrk="0" fontAlgn="base" hangingPunct="0">
              <a:spcBef>
                <a:spcPts val="450"/>
              </a:spcBef>
              <a:spcAft>
                <a:spcPct val="0"/>
              </a:spcAft>
              <a:buClr>
                <a:srgbClr val="39639D"/>
              </a:buClr>
              <a:buSzPct val="65000"/>
              <a:buFont typeface="Wingdings" panose="05000000000000000000" pitchFamily="2" charset="2"/>
              <a:buChar char=""/>
              <a:defRPr sz="2300">
                <a:solidFill>
                  <a:schemeClr val="tx1"/>
                </a:solidFill>
                <a:latin typeface="Tw Cen MT" panose="020B0602020104020603" pitchFamily="34" charset="0"/>
                <a:ea typeface="华文仿宋" panose="02010600040101010101" pitchFamily="2" charset="-122"/>
              </a:defRPr>
            </a:lvl9pPr>
          </a:lstStyle>
          <a:p>
            <a:pPr>
              <a:lnSpc>
                <a:spcPts val="5090"/>
              </a:lnSpc>
              <a:spcBef>
                <a:spcPct val="0"/>
              </a:spcBef>
              <a:buClrTx/>
              <a:buSzTx/>
              <a:buNone/>
            </a:pPr>
            <a:r>
              <a:rPr lang="zh-CN" altLang="en-US" sz="3200" dirty="0" smtClean="0">
                <a:latin typeface="微软雅黑" panose="020B0503020204020204" pitchFamily="34" charset="-122"/>
                <a:ea typeface="微软雅黑" panose="020B0503020204020204" pitchFamily="34" charset="-122"/>
              </a:rPr>
              <a:t>对比</a:t>
            </a:r>
            <a:r>
              <a:rPr lang="zh-CN" altLang="en-US" sz="3200" dirty="0">
                <a:latin typeface="微软雅黑" panose="020B0503020204020204" pitchFamily="34" charset="-122"/>
                <a:ea typeface="微软雅黑" panose="020B0503020204020204" pitchFamily="34" charset="-122"/>
              </a:rPr>
              <a:t>指标                      方式                      </a:t>
            </a:r>
          </a:p>
          <a:p>
            <a:pPr>
              <a:lnSpc>
                <a:spcPts val="5090"/>
              </a:lnSpc>
              <a:spcBef>
                <a:spcPct val="0"/>
              </a:spcBef>
              <a:buClrTx/>
              <a:buSzTx/>
              <a:buNone/>
            </a:pPr>
            <a:r>
              <a:rPr lang="zh-CN" altLang="en-US" sz="1600" dirty="0">
                <a:latin typeface="微软雅黑" panose="020B0503020204020204" pitchFamily="34" charset="-122"/>
                <a:ea typeface="微软雅黑" panose="020B0503020204020204" pitchFamily="34" charset="-122"/>
              </a:rPr>
              <a:t>排队长度                                                交通调查</a:t>
            </a:r>
          </a:p>
          <a:p>
            <a:pPr>
              <a:lnSpc>
                <a:spcPts val="5090"/>
              </a:lnSpc>
              <a:spcBef>
                <a:spcPct val="0"/>
              </a:spcBef>
              <a:buClrTx/>
              <a:buSzTx/>
              <a:buNone/>
            </a:pPr>
            <a:r>
              <a:rPr lang="zh-CN" altLang="en-US" sz="1600" dirty="0">
                <a:latin typeface="微软雅黑" panose="020B0503020204020204" pitchFamily="34" charset="-122"/>
                <a:ea typeface="微软雅黑" panose="020B0503020204020204" pitchFamily="34" charset="-122"/>
              </a:rPr>
              <a:t>路段平均行驶速度                                   交通仿真 （模型建立）</a:t>
            </a:r>
          </a:p>
          <a:p>
            <a:pPr>
              <a:lnSpc>
                <a:spcPts val="5090"/>
              </a:lnSpc>
              <a:spcBef>
                <a:spcPct val="0"/>
              </a:spcBef>
              <a:buClrTx/>
              <a:buSzTx/>
              <a:buNone/>
            </a:pPr>
            <a:r>
              <a:rPr lang="zh-CN" altLang="en-US" sz="1600" dirty="0">
                <a:latin typeface="微软雅黑" panose="020B0503020204020204" pitchFamily="34" charset="-122"/>
                <a:ea typeface="微软雅黑" panose="020B0503020204020204" pitchFamily="34" charset="-122"/>
              </a:rPr>
              <a:t>路段行程时间                                          其它第三方软件（百度、滴滴）</a:t>
            </a:r>
          </a:p>
          <a:p>
            <a:pPr>
              <a:lnSpc>
                <a:spcPts val="5090"/>
              </a:lnSpc>
              <a:spcBef>
                <a:spcPct val="0"/>
              </a:spcBef>
              <a:buClrTx/>
              <a:buSzTx/>
              <a:buNone/>
            </a:pPr>
            <a:r>
              <a:rPr lang="zh-CN" altLang="en-US" sz="1600" dirty="0">
                <a:latin typeface="微软雅黑" panose="020B0503020204020204" pitchFamily="34" charset="-122"/>
                <a:ea typeface="微软雅黑" panose="020B0503020204020204" pitchFamily="34" charset="-122"/>
              </a:rPr>
              <a:t>停车次数</a:t>
            </a:r>
          </a:p>
          <a:p>
            <a:pPr>
              <a:lnSpc>
                <a:spcPts val="5090"/>
              </a:lnSpc>
              <a:spcBef>
                <a:spcPct val="0"/>
              </a:spcBef>
              <a:buClrTx/>
              <a:buSzTx/>
              <a:buNone/>
            </a:pPr>
            <a:r>
              <a:rPr lang="zh-CN" altLang="en-US" sz="1600" dirty="0">
                <a:latin typeface="微软雅黑" panose="020B0503020204020204" pitchFamily="34" charset="-122"/>
                <a:ea typeface="微软雅黑" panose="020B0503020204020204" pitchFamily="34" charset="-122"/>
              </a:rPr>
              <a:t>拥堵指数</a:t>
            </a:r>
            <a:endParaRPr lang="zh-CN" altLang="en-US" sz="2800" dirty="0">
              <a:latin typeface="微软雅黑" panose="020B0503020204020204" pitchFamily="34" charset="-122"/>
              <a:ea typeface="微软雅黑" panose="020B0503020204020204" pitchFamily="34" charset="-122"/>
            </a:endParaRPr>
          </a:p>
          <a:p>
            <a:pPr>
              <a:lnSpc>
                <a:spcPts val="5090"/>
              </a:lnSpc>
              <a:spcBef>
                <a:spcPct val="0"/>
              </a:spcBef>
              <a:buClrTx/>
              <a:buSzTx/>
              <a:buNone/>
            </a:pP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38" y="173102"/>
            <a:ext cx="7954645" cy="961390"/>
          </a:xfrm>
        </p:spPr>
        <p:txBody>
          <a:bodyPr/>
          <a:lstStyle/>
          <a:p>
            <a:r>
              <a:rPr lang="zh-CN" altLang="en-US" dirty="0" smtClean="0">
                <a:solidFill>
                  <a:srgbClr val="000000"/>
                </a:solidFill>
                <a:latin typeface="Tw Cen MT" panose="020B0602020104020603" pitchFamily="34" charset="0"/>
              </a:rPr>
              <a:t>总体</a:t>
            </a:r>
            <a:r>
              <a:rPr lang="zh-CN" altLang="en-US" dirty="0">
                <a:solidFill>
                  <a:srgbClr val="000000"/>
                </a:solidFill>
                <a:latin typeface="Tw Cen MT" panose="020B0602020104020603" pitchFamily="34" charset="0"/>
              </a:rPr>
              <a:t>控制</a:t>
            </a:r>
            <a:r>
              <a:rPr lang="zh-CN" altLang="en-US" dirty="0" smtClean="0">
                <a:solidFill>
                  <a:srgbClr val="000000"/>
                </a:solidFill>
                <a:latin typeface="Tw Cen MT" panose="020B0602020104020603" pitchFamily="34" charset="0"/>
              </a:rPr>
              <a:t>策略</a:t>
            </a:r>
            <a:endParaRPr altLang="en-US" dirty="0"/>
          </a:p>
        </p:txBody>
      </p:sp>
      <p:sp>
        <p:nvSpPr>
          <p:cNvPr id="10" name="Rectangle 2"/>
          <p:cNvSpPr txBox="1">
            <a:spLocks noChangeArrowheads="1"/>
          </p:cNvSpPr>
          <p:nvPr/>
        </p:nvSpPr>
        <p:spPr bwMode="auto">
          <a:xfrm>
            <a:off x="238064" y="1710556"/>
            <a:ext cx="8686801" cy="48507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0" rtl="0" eaLnBrk="0" fontAlgn="base" hangingPunct="0">
              <a:spcBef>
                <a:spcPts val="700"/>
              </a:spcBef>
              <a:spcAft>
                <a:spcPct val="0"/>
              </a:spcAft>
              <a:buClr>
                <a:schemeClr val="accent2"/>
              </a:buClr>
              <a:buSzPct val="60000"/>
              <a:buFont typeface="Wingdings" panose="05000000000000000000" pitchFamily="2" charset="2"/>
              <a:defRPr sz="2000" b="1" kern="1200">
                <a:solidFill>
                  <a:schemeClr val="tx1"/>
                </a:solidFill>
                <a:latin typeface="+mn-lt"/>
                <a:ea typeface="+mn-ea"/>
                <a:cs typeface="+mn-cs"/>
                <a:sym typeface="Tw Cen MT" panose="020B0602020104020603" pitchFamily="34" charset="0"/>
              </a:defRPr>
            </a:lvl1pPr>
            <a:lvl2pPr marL="367030" indent="90805" algn="l" defTabSz="0" rtl="0" eaLnBrk="0" fontAlgn="base" hangingPunct="0">
              <a:spcBef>
                <a:spcPts val="550"/>
              </a:spcBef>
              <a:spcAft>
                <a:spcPct val="0"/>
              </a:spcAft>
              <a:buClr>
                <a:schemeClr val="accent1"/>
              </a:buClr>
              <a:buSzPct val="70000"/>
              <a:buFont typeface="Wingdings 2" panose="05020102010507070707" pitchFamily="18" charset="2"/>
              <a:defRPr sz="2600" kern="1200">
                <a:solidFill>
                  <a:schemeClr val="tx1"/>
                </a:solidFill>
                <a:latin typeface="+mn-lt"/>
                <a:ea typeface="华文仿宋" panose="02010600040101010101" pitchFamily="2" charset="-122"/>
                <a:cs typeface="+mn-cs"/>
                <a:sym typeface="Tw Cen MT" panose="020B0602020104020603" pitchFamily="34" charset="0"/>
              </a:defRPr>
            </a:lvl2pPr>
            <a:lvl3pPr marL="914400" indent="-228600" algn="l" defTabSz="0" rtl="0" eaLnBrk="0" fontAlgn="base" hangingPunct="0">
              <a:spcBef>
                <a:spcPts val="500"/>
              </a:spcBef>
              <a:spcAft>
                <a:spcPct val="0"/>
              </a:spcAft>
              <a:buClr>
                <a:schemeClr val="accent2"/>
              </a:buClr>
              <a:buSzPct val="75000"/>
              <a:buFont typeface="Wingdings" panose="05000000000000000000" pitchFamily="2" charset="2"/>
              <a:buChar char=""/>
              <a:defRPr sz="2300" kern="1200">
                <a:solidFill>
                  <a:schemeClr val="tx1"/>
                </a:solidFill>
                <a:latin typeface="+mn-lt"/>
                <a:ea typeface="华文仿宋" panose="02010600040101010101" pitchFamily="2" charset="-122"/>
                <a:cs typeface="+mn-cs"/>
                <a:sym typeface="Tw Cen MT" panose="020B0602020104020603" pitchFamily="34" charset="0"/>
              </a:defRPr>
            </a:lvl3pPr>
            <a:lvl4pPr marL="1371600" indent="-228600" algn="l" defTabSz="0" rtl="0" eaLnBrk="0" fontAlgn="base" hangingPunct="0">
              <a:spcBef>
                <a:spcPts val="400"/>
              </a:spcBef>
              <a:spcAft>
                <a:spcPct val="0"/>
              </a:spcAft>
              <a:buClr>
                <a:srgbClr val="EB641B"/>
              </a:buClr>
              <a:buSzPct val="75000"/>
              <a:buFont typeface="Wingdings" panose="05000000000000000000" pitchFamily="2" charset="2"/>
              <a:buChar char=""/>
              <a:defRPr sz="2000" kern="1200">
                <a:solidFill>
                  <a:schemeClr val="tx1"/>
                </a:solidFill>
                <a:latin typeface="+mn-lt"/>
                <a:ea typeface="华文仿宋" panose="02010600040101010101" pitchFamily="2" charset="-122"/>
                <a:cs typeface="+mn-cs"/>
                <a:sym typeface="Tw Cen MT" panose="020B0602020104020603" pitchFamily="34" charset="0"/>
              </a:defRPr>
            </a:lvl4pPr>
            <a:lvl5pPr marL="1828800" indent="-228600" algn="l" defTabSz="0" rtl="0" eaLnBrk="0" fontAlgn="base" hangingPunct="0">
              <a:spcBef>
                <a:spcPts val="400"/>
              </a:spcBef>
              <a:spcAft>
                <a:spcPct val="0"/>
              </a:spcAft>
              <a:buClr>
                <a:srgbClr val="39639D"/>
              </a:buClr>
              <a:buSzPct val="65000"/>
              <a:buFont typeface="Wingdings" panose="05000000000000000000" pitchFamily="2" charset="2"/>
              <a:buChar char=""/>
              <a:defRPr sz="2000" kern="1200">
                <a:solidFill>
                  <a:schemeClr val="tx1"/>
                </a:solidFill>
                <a:latin typeface="+mn-lt"/>
                <a:ea typeface="华文仿宋" panose="02010600040101010101" pitchFamily="2" charset="-122"/>
                <a:cs typeface="+mn-cs"/>
                <a:sym typeface="Tw Cen MT" panose="020B06020201040206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70000"/>
              </a:lnSpc>
              <a:buClr>
                <a:srgbClr val="DA1F28"/>
              </a:buClr>
              <a:buSzPct val="100000"/>
              <a:buFont typeface="Wingdings" panose="05000000000000000000" pitchFamily="2" charset="2"/>
              <a:buChar char="Ø"/>
              <a:defRPr/>
            </a:pPr>
            <a:r>
              <a:rPr lang="zh-CN" altLang="en-US" sz="1800" b="0" dirty="0" smtClean="0">
                <a:solidFill>
                  <a:srgbClr val="000000"/>
                </a:solidFill>
                <a:latin typeface="微软雅黑" panose="020B0503020204020204" pitchFamily="34" charset="-122"/>
                <a:ea typeface="微软雅黑" panose="020B0503020204020204" pitchFamily="34" charset="-122"/>
              </a:rPr>
              <a:t>高峰期</a:t>
            </a:r>
            <a:r>
              <a:rPr lang="zh-CN" altLang="en-US" sz="1800" b="0" dirty="0">
                <a:solidFill>
                  <a:srgbClr val="000000"/>
                </a:solidFill>
                <a:latin typeface="微软雅黑" panose="020B0503020204020204" pitchFamily="34" charset="-122"/>
                <a:ea typeface="微软雅黑" panose="020B0503020204020204" pitchFamily="34" charset="-122"/>
              </a:rPr>
              <a:t>主要干道实行</a:t>
            </a:r>
            <a:r>
              <a:rPr lang="zh-CN" altLang="en-US" sz="1800" dirty="0">
                <a:solidFill>
                  <a:srgbClr val="FF8119"/>
                </a:solidFill>
                <a:latin typeface="微软雅黑" panose="020B0503020204020204" pitchFamily="34" charset="-122"/>
                <a:ea typeface="微软雅黑" panose="020B0503020204020204" pitchFamily="34" charset="-122"/>
              </a:rPr>
              <a:t>均衡排队控制与溢出控制，防止堵死。</a:t>
            </a:r>
            <a:r>
              <a:rPr lang="zh-CN" altLang="en-US" sz="1800" b="0" dirty="0">
                <a:solidFill>
                  <a:srgbClr val="000000"/>
                </a:solidFill>
                <a:latin typeface="微软雅黑" panose="020B0503020204020204" pitchFamily="34" charset="-122"/>
                <a:ea typeface="微软雅黑" panose="020B0503020204020204" pitchFamily="34" charset="-122"/>
              </a:rPr>
              <a:t>通过城区路口与二环路桥下路口之间的联动，</a:t>
            </a:r>
            <a:r>
              <a:rPr lang="zh-CN" altLang="en-US" sz="1800" dirty="0">
                <a:solidFill>
                  <a:srgbClr val="FF8119"/>
                </a:solidFill>
                <a:latin typeface="微软雅黑" panose="020B0503020204020204" pitchFamily="34" charset="-122"/>
                <a:ea typeface="微软雅黑" panose="020B0503020204020204" pitchFamily="34" charset="-122"/>
              </a:rPr>
              <a:t>疏通进出城交通流，实现大区域缓进快出。</a:t>
            </a:r>
            <a:endParaRPr lang="en-US" altLang="zh-CN" sz="1800" dirty="0">
              <a:solidFill>
                <a:srgbClr val="FF8119"/>
              </a:solidFill>
              <a:latin typeface="微软雅黑" panose="020B0503020204020204" pitchFamily="34" charset="-122"/>
              <a:ea typeface="微软雅黑" panose="020B0503020204020204" pitchFamily="34" charset="-122"/>
            </a:endParaRPr>
          </a:p>
          <a:p>
            <a:pPr eaLnBrk="1" hangingPunct="1">
              <a:lnSpc>
                <a:spcPct val="170000"/>
              </a:lnSpc>
              <a:buClr>
                <a:srgbClr val="DA1F28"/>
              </a:buClr>
              <a:buSzPct val="100000"/>
              <a:buFont typeface="Wingdings" panose="05000000000000000000" pitchFamily="2" charset="2"/>
              <a:buChar char="Ø"/>
              <a:defRPr/>
            </a:pPr>
            <a:r>
              <a:rPr lang="zh-CN" altLang="en-US" sz="1800" b="0" dirty="0">
                <a:solidFill>
                  <a:srgbClr val="000000"/>
                </a:solidFill>
                <a:latin typeface="微软雅黑" panose="020B0503020204020204" pitchFamily="34" charset="-122"/>
                <a:ea typeface="微软雅黑" panose="020B0503020204020204" pitchFamily="34" charset="-122"/>
              </a:rPr>
              <a:t>平峰期在距离适宜干扰较少的干道实行</a:t>
            </a:r>
            <a:r>
              <a:rPr lang="zh-CN" altLang="en-US" sz="1800" dirty="0">
                <a:solidFill>
                  <a:srgbClr val="FF8119"/>
                </a:solidFill>
                <a:latin typeface="微软雅黑" panose="020B0503020204020204" pitchFamily="34" charset="-122"/>
                <a:ea typeface="微软雅黑" panose="020B0503020204020204" pitchFamily="34" charset="-122"/>
              </a:rPr>
              <a:t>绿波协调控制。</a:t>
            </a:r>
            <a:r>
              <a:rPr lang="zh-CN" altLang="en-US" sz="1800" b="0" dirty="0">
                <a:solidFill>
                  <a:srgbClr val="000000"/>
                </a:solidFill>
                <a:latin typeface="微软雅黑" panose="020B0503020204020204" pitchFamily="34" charset="-122"/>
                <a:ea typeface="微软雅黑" panose="020B0503020204020204" pitchFamily="34" charset="-122"/>
              </a:rPr>
              <a:t>东西向主干道实行浮动绿波控制，以疏导出城交通为主，起到</a:t>
            </a:r>
            <a:r>
              <a:rPr lang="zh-CN" altLang="en-US" sz="1800" dirty="0">
                <a:solidFill>
                  <a:srgbClr val="FF8119"/>
                </a:solidFill>
                <a:latin typeface="微软雅黑" panose="020B0503020204020204" pitchFamily="34" charset="-122"/>
                <a:ea typeface="微软雅黑" panose="020B0503020204020204" pitchFamily="34" charset="-122"/>
              </a:rPr>
              <a:t>快速通道</a:t>
            </a:r>
            <a:r>
              <a:rPr lang="zh-CN" altLang="en-US" sz="1800" b="0" dirty="0">
                <a:solidFill>
                  <a:srgbClr val="000000"/>
                </a:solidFill>
                <a:latin typeface="微软雅黑" panose="020B0503020204020204" pitchFamily="34" charset="-122"/>
                <a:ea typeface="微软雅黑" panose="020B0503020204020204" pitchFamily="34" charset="-122"/>
              </a:rPr>
              <a:t>的作用。</a:t>
            </a:r>
            <a:endParaRPr lang="en-US" altLang="zh-CN" sz="1800" b="0" dirty="0">
              <a:solidFill>
                <a:srgbClr val="000000"/>
              </a:solidFill>
              <a:latin typeface="微软雅黑" panose="020B0503020204020204" pitchFamily="34" charset="-122"/>
              <a:ea typeface="微软雅黑" panose="020B0503020204020204" pitchFamily="34" charset="-122"/>
            </a:endParaRPr>
          </a:p>
          <a:p>
            <a:pPr eaLnBrk="1" hangingPunct="1">
              <a:lnSpc>
                <a:spcPct val="170000"/>
              </a:lnSpc>
              <a:buClr>
                <a:srgbClr val="DA1F28"/>
              </a:buClr>
              <a:buSzPct val="100000"/>
              <a:buFont typeface="Wingdings" panose="05000000000000000000" pitchFamily="2" charset="2"/>
              <a:buChar char="Ø"/>
              <a:defRPr/>
            </a:pPr>
            <a:r>
              <a:rPr lang="zh-CN" altLang="en-US" sz="1800" b="0" dirty="0">
                <a:solidFill>
                  <a:srgbClr val="000000"/>
                </a:solidFill>
                <a:latin typeface="微软雅黑" panose="020B0503020204020204" pitchFamily="34" charset="-122"/>
                <a:ea typeface="微软雅黑" panose="020B0503020204020204" pitchFamily="34" charset="-122"/>
              </a:rPr>
              <a:t>低峰期实行</a:t>
            </a:r>
            <a:r>
              <a:rPr lang="zh-CN" altLang="en-US" sz="1800" dirty="0">
                <a:solidFill>
                  <a:srgbClr val="FF8119"/>
                </a:solidFill>
                <a:latin typeface="微软雅黑" panose="020B0503020204020204" pitchFamily="34" charset="-122"/>
                <a:ea typeface="微软雅黑" panose="020B0503020204020204" pitchFamily="34" charset="-122"/>
              </a:rPr>
              <a:t>单点自适应控制</a:t>
            </a:r>
            <a:r>
              <a:rPr lang="zh-CN" altLang="en-US" sz="1800" b="0" dirty="0">
                <a:solidFill>
                  <a:srgbClr val="000000"/>
                </a:solidFill>
                <a:latin typeface="微软雅黑" panose="020B0503020204020204" pitchFamily="34" charset="-122"/>
                <a:ea typeface="微软雅黑" panose="020B0503020204020204" pitchFamily="34" charset="-122"/>
              </a:rPr>
              <a:t>，减少绿灯浪费。</a:t>
            </a:r>
            <a:endParaRPr lang="en-US" altLang="zh-CN" sz="1800" b="0" dirty="0">
              <a:solidFill>
                <a:srgbClr val="000000"/>
              </a:solidFill>
              <a:latin typeface="微软雅黑" panose="020B0503020204020204" pitchFamily="34" charset="-122"/>
              <a:ea typeface="微软雅黑" panose="020B0503020204020204" pitchFamily="34" charset="-122"/>
            </a:endParaRPr>
          </a:p>
          <a:p>
            <a:pPr eaLnBrk="1" hangingPunct="1">
              <a:lnSpc>
                <a:spcPct val="170000"/>
              </a:lnSpc>
              <a:buClr>
                <a:srgbClr val="DA1F28"/>
              </a:buClr>
              <a:buSzPct val="100000"/>
              <a:buFont typeface="Wingdings" panose="05000000000000000000" pitchFamily="2" charset="2"/>
              <a:buChar char="Ø"/>
              <a:defRPr/>
            </a:pPr>
            <a:r>
              <a:rPr lang="zh-CN" altLang="en-US" sz="1800" b="0" dirty="0">
                <a:solidFill>
                  <a:srgbClr val="000000"/>
                </a:solidFill>
                <a:latin typeface="微软雅黑" panose="020B0503020204020204" pitchFamily="34" charset="-122"/>
                <a:ea typeface="微软雅黑" panose="020B0503020204020204" pitchFamily="34" charset="-122"/>
              </a:rPr>
              <a:t>对双向交通不均衡的道路，实行</a:t>
            </a:r>
            <a:r>
              <a:rPr lang="zh-CN" altLang="en-US" sz="1800" dirty="0">
                <a:solidFill>
                  <a:srgbClr val="FF8119"/>
                </a:solidFill>
                <a:latin typeface="微软雅黑" panose="020B0503020204020204" pitchFamily="34" charset="-122"/>
                <a:ea typeface="微软雅黑" panose="020B0503020204020204" pitchFamily="34" charset="-122"/>
              </a:rPr>
              <a:t>可变车道或潮汐车道控制。</a:t>
            </a:r>
            <a:endParaRPr lang="en-US" altLang="zh-CN" sz="1800" dirty="0">
              <a:solidFill>
                <a:srgbClr val="FF8119"/>
              </a:solidFill>
              <a:latin typeface="微软雅黑" panose="020B0503020204020204" pitchFamily="34" charset="-122"/>
              <a:ea typeface="微软雅黑" panose="020B0503020204020204" pitchFamily="34" charset="-122"/>
            </a:endParaRPr>
          </a:p>
          <a:p>
            <a:pPr eaLnBrk="1" hangingPunct="1">
              <a:lnSpc>
                <a:spcPct val="170000"/>
              </a:lnSpc>
              <a:buClr>
                <a:srgbClr val="DA1F28"/>
              </a:buClr>
              <a:buSzPct val="100000"/>
              <a:buFont typeface="+mj-lt"/>
              <a:buAutoNum type="arabicPeriod"/>
              <a:defRPr/>
            </a:pPr>
            <a:endParaRPr lang="en-US" altLang="zh-CN" sz="1800" b="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9347432"/>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8338" y="173102"/>
            <a:ext cx="7954645" cy="961390"/>
          </a:xfrm>
        </p:spPr>
        <p:txBody>
          <a:bodyPr/>
          <a:lstStyle/>
          <a:p>
            <a:r>
              <a:rPr lang="zh-CN" altLang="en-US" dirty="0" smtClean="0">
                <a:solidFill>
                  <a:srgbClr val="000000"/>
                </a:solidFill>
                <a:latin typeface="Tw Cen MT" panose="020B0602020104020603" pitchFamily="34" charset="0"/>
              </a:rPr>
              <a:t>信号控制目的</a:t>
            </a:r>
            <a:endParaRPr altLang="en-US" dirty="0"/>
          </a:p>
        </p:txBody>
      </p:sp>
      <p:pic>
        <p:nvPicPr>
          <p:cNvPr id="7" name="图片 6" descr="UX3HLF}][57[840}_O)6EDX"/>
          <p:cNvPicPr>
            <a:picLocks noChangeAspect="1"/>
          </p:cNvPicPr>
          <p:nvPr/>
        </p:nvPicPr>
        <p:blipFill>
          <a:blip r:embed="rId3"/>
          <a:stretch>
            <a:fillRect/>
          </a:stretch>
        </p:blipFill>
        <p:spPr>
          <a:xfrm>
            <a:off x="540346" y="2214612"/>
            <a:ext cx="7344816" cy="1775868"/>
          </a:xfrm>
          <a:prstGeom prst="rect">
            <a:avLst/>
          </a:prstGeom>
        </p:spPr>
      </p:pic>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7" name="标题 1"/>
          <p:cNvSpPr>
            <a:spLocks noGrp="1"/>
          </p:cNvSpPr>
          <p:nvPr>
            <p:ph type="title"/>
          </p:nvPr>
        </p:nvSpPr>
        <p:spPr>
          <a:xfrm>
            <a:off x="468338" y="262804"/>
            <a:ext cx="7923000" cy="871688"/>
          </a:xfrm>
        </p:spPr>
        <p:txBody>
          <a:bodyPr/>
          <a:lstStyle/>
          <a:p>
            <a:pPr eaLnBrk="1" hangingPunct="1"/>
            <a:r>
              <a:rPr lang="zh-CN" altLang="en-US" dirty="0"/>
              <a:t>信号</a:t>
            </a:r>
            <a:r>
              <a:rPr lang="zh-CN" altLang="en-US" dirty="0" smtClean="0"/>
              <a:t>控制能否彻底解决</a:t>
            </a:r>
            <a:r>
              <a:rPr lang="zh-CN" altLang="en-US" dirty="0"/>
              <a:t>拥堵问题</a:t>
            </a:r>
            <a:r>
              <a:rPr lang="zh-CN" altLang="en-US" dirty="0" smtClean="0"/>
              <a:t>？</a:t>
            </a:r>
            <a:endParaRPr altLang="en-US" dirty="0"/>
          </a:p>
        </p:txBody>
      </p:sp>
      <p:sp>
        <p:nvSpPr>
          <p:cNvPr id="44034" name="矩形 44033"/>
          <p:cNvSpPr/>
          <p:nvPr/>
        </p:nvSpPr>
        <p:spPr>
          <a:xfrm>
            <a:off x="558165" y="2479040"/>
            <a:ext cx="3649345" cy="1390650"/>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rPr>
              <a:t>当道路系统达到控制的极限时，信号控制系统已经无力增</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rPr>
              <a:t>加系统通行能力。</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rPr>
              <a:t>企图通过交通控制解决城市交通拥堵是</a:t>
            </a:r>
            <a:r>
              <a:rPr kumimoji="0" lang="zh-CN" altLang="en-US" b="0" i="0" u="none" strike="noStrike" kern="1200" cap="none" spc="0" normalizeH="0" baseline="0" noProof="1">
                <a:solidFill>
                  <a:srgbClr val="FF0000"/>
                </a:solidFill>
                <a:latin typeface="微软雅黑" panose="020B0503020204020204" pitchFamily="34" charset="-122"/>
                <a:ea typeface="微软雅黑" panose="020B0503020204020204" pitchFamily="34" charset="-122"/>
                <a:cs typeface="+mn-ea"/>
                <a:sym typeface="Tw Cen MT" panose="020B0602020104020603" pitchFamily="34" charset="0"/>
              </a:rPr>
              <a:t>误识</a:t>
            </a:r>
            <a:r>
              <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rPr>
              <a:t>。</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pic>
        <p:nvPicPr>
          <p:cNvPr id="4" name="图片 3" descr="W%LO%}06$ZOE0M_2K%4~MN4"/>
          <p:cNvPicPr>
            <a:picLocks noChangeAspect="1"/>
          </p:cNvPicPr>
          <p:nvPr/>
        </p:nvPicPr>
        <p:blipFill>
          <a:blip r:embed="rId3"/>
          <a:stretch>
            <a:fillRect/>
          </a:stretch>
        </p:blipFill>
        <p:spPr>
          <a:xfrm>
            <a:off x="4243754" y="2479040"/>
            <a:ext cx="3719278" cy="2653030"/>
          </a:xfrm>
          <a:prstGeom prst="rect">
            <a:avLst/>
          </a:prstGeom>
        </p:spPr>
      </p:pic>
      <p:sp>
        <p:nvSpPr>
          <p:cNvPr id="3" name="文本框 2"/>
          <p:cNvSpPr txBox="1"/>
          <p:nvPr/>
        </p:nvSpPr>
        <p:spPr>
          <a:xfrm>
            <a:off x="468338" y="5454972"/>
            <a:ext cx="8496944" cy="646331"/>
          </a:xfrm>
          <a:prstGeom prst="rect">
            <a:avLst/>
          </a:prstGeom>
          <a:noFill/>
        </p:spPr>
        <p:txBody>
          <a:bodyPr wrap="square" rtlCol="0" anchor="t">
            <a:spAutoFit/>
          </a:bodyPr>
          <a:lstStyle/>
          <a:p>
            <a:r>
              <a:rPr lang="zh-CN" altLang="en-US" dirty="0" smtClean="0"/>
              <a:t>治理交通拥堵”需要更多的利用交通组织、渠化设计、路口微改造等空间资源的手段，进行时空一体化的精细化交通设计。</a:t>
            </a:r>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7"/>
          <p:cNvSpPr>
            <a:spLocks noGrp="1"/>
          </p:cNvSpPr>
          <p:nvPr>
            <p:ph type="title"/>
          </p:nvPr>
        </p:nvSpPr>
        <p:spPr>
          <a:xfrm>
            <a:off x="468338" y="104522"/>
            <a:ext cx="8155305" cy="1029970"/>
          </a:xfrm>
        </p:spPr>
        <p:txBody>
          <a:bodyPr/>
          <a:lstStyle/>
          <a:p>
            <a:r>
              <a:rPr lang="zh-CN" altLang="en-US" dirty="0"/>
              <a:t>新一代信号控制</a:t>
            </a:r>
            <a:r>
              <a:rPr lang="zh-CN" altLang="en-US" dirty="0" smtClean="0"/>
              <a:t>系统？</a:t>
            </a:r>
            <a:endParaRPr lang="en-US" altLang="zh-CN" dirty="0"/>
          </a:p>
        </p:txBody>
      </p:sp>
      <p:sp>
        <p:nvSpPr>
          <p:cNvPr id="4" name="矩形 8"/>
          <p:cNvSpPr/>
          <p:nvPr/>
        </p:nvSpPr>
        <p:spPr>
          <a:xfrm>
            <a:off x="252413" y="1567815"/>
            <a:ext cx="3456285" cy="4682604"/>
          </a:xfrm>
          <a:prstGeom prst="rect">
            <a:avLst/>
          </a:prstGeom>
          <a:noFill/>
          <a:ln w="9525">
            <a:noFill/>
          </a:ln>
        </p:spPr>
        <p:txBody>
          <a:bodyPr wrap="square" lIns="103419" tIns="51709" rIns="103419" bIns="51709">
            <a:spAutoFit/>
          </a:bodyPr>
          <a:lstStyle>
            <a:lvl1pPr marL="360680" indent="-360680" algn="l" rtl="0" eaLnBrk="0" fontAlgn="base" hangingPunct="0">
              <a:spcBef>
                <a:spcPts val="790"/>
              </a:spcBef>
              <a:spcAft>
                <a:spcPct val="0"/>
              </a:spcAft>
              <a:buClr>
                <a:schemeClr val="accent2"/>
              </a:buClr>
              <a:buSzPct val="60000"/>
              <a:buFont typeface="Wingdings" panose="05000000000000000000" pitchFamily="2" charset="2"/>
              <a:buChar char=""/>
              <a:defRPr lang="zh-CN" sz="3300" kern="1200">
                <a:solidFill>
                  <a:schemeClr val="tx1"/>
                </a:solidFill>
                <a:latin typeface="+mn-lt"/>
                <a:ea typeface="+mn-ea"/>
                <a:cs typeface="+mn-cs"/>
              </a:defRPr>
            </a:lvl1pPr>
            <a:lvl2pPr marL="723265" indent="-308610" algn="l" rtl="0" eaLnBrk="0" fontAlgn="base" hangingPunct="0">
              <a:spcBef>
                <a:spcPts val="620"/>
              </a:spcBef>
              <a:spcAft>
                <a:spcPct val="0"/>
              </a:spcAft>
              <a:buClr>
                <a:schemeClr val="accent1"/>
              </a:buClr>
              <a:buSzPct val="70000"/>
              <a:buFont typeface="Wingdings 2" panose="05020102010507070707" pitchFamily="18" charset="2"/>
              <a:buChar char=""/>
              <a:defRPr lang="zh-CN" sz="2900" kern="1200">
                <a:solidFill>
                  <a:schemeClr val="tx1"/>
                </a:solidFill>
                <a:latin typeface="+mn-lt"/>
                <a:ea typeface="+mn-ea"/>
                <a:cs typeface="+mn-cs"/>
              </a:defRPr>
            </a:lvl2pPr>
            <a:lvl3pPr marL="1034415" indent="-258445" algn="l" rtl="0" eaLnBrk="0" fontAlgn="base" hangingPunct="0">
              <a:spcBef>
                <a:spcPts val="565"/>
              </a:spcBef>
              <a:spcAft>
                <a:spcPct val="0"/>
              </a:spcAft>
              <a:buClr>
                <a:schemeClr val="accent2"/>
              </a:buClr>
              <a:buSzPct val="75000"/>
              <a:buFont typeface="Wingdings" panose="05000000000000000000" pitchFamily="2" charset="2"/>
              <a:buChar char=""/>
              <a:defRPr lang="zh-CN" sz="2600" kern="1200">
                <a:solidFill>
                  <a:schemeClr val="tx1"/>
                </a:solidFill>
                <a:latin typeface="+mn-lt"/>
                <a:ea typeface="+mn-ea"/>
                <a:cs typeface="+mn-cs"/>
              </a:defRPr>
            </a:lvl3pPr>
            <a:lvl4pPr marL="1551305" indent="-258445" algn="l" rtl="0" eaLnBrk="0" fontAlgn="base" hangingPunct="0">
              <a:spcBef>
                <a:spcPts val="450"/>
              </a:spcBef>
              <a:spcAft>
                <a:spcPct val="0"/>
              </a:spcAft>
              <a:buClr>
                <a:srgbClr val="EB641B"/>
              </a:buClr>
              <a:buSzPct val="75000"/>
              <a:buFont typeface="Wingdings" panose="05000000000000000000" pitchFamily="2" charset="2"/>
              <a:buChar char=""/>
              <a:defRPr lang="zh-CN" sz="2300" kern="1200">
                <a:solidFill>
                  <a:schemeClr val="tx1"/>
                </a:solidFill>
                <a:latin typeface="+mn-lt"/>
                <a:ea typeface="+mn-ea"/>
                <a:cs typeface="+mn-cs"/>
              </a:defRPr>
            </a:lvl4pPr>
            <a:lvl5pPr marL="2068195" indent="-258445" algn="l" rtl="0" eaLnBrk="0" fontAlgn="base" hangingPunct="0">
              <a:spcBef>
                <a:spcPts val="450"/>
              </a:spcBef>
              <a:spcAft>
                <a:spcPct val="0"/>
              </a:spcAft>
              <a:buClr>
                <a:srgbClr val="39639D"/>
              </a:buClr>
              <a:buSzPct val="65000"/>
              <a:buFont typeface="Wingdings" panose="05000000000000000000" pitchFamily="2" charset="2"/>
              <a:buChar char=""/>
              <a:defRPr lang="zh-CN" sz="2300" kern="1200">
                <a:solidFill>
                  <a:schemeClr val="tx1"/>
                </a:solidFill>
                <a:latin typeface="+mn-lt"/>
                <a:ea typeface="+mn-ea"/>
                <a:cs typeface="+mn-cs"/>
              </a:defRPr>
            </a:lvl5pPr>
          </a:lstStyle>
          <a:p>
            <a:pPr marL="0" lvl="0" indent="0" eaLnBrk="1" hangingPunct="1">
              <a:lnSpc>
                <a:spcPts val="5090"/>
              </a:lnSpc>
              <a:spcBef>
                <a:spcPct val="0"/>
              </a:spcBef>
              <a:buClrTx/>
              <a:buNone/>
            </a:pPr>
            <a:r>
              <a:rPr lang="en-US" altLang="zh-CN"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1.</a:t>
            </a:r>
            <a:r>
              <a:rPr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大数</a:t>
            </a:r>
            <a:r>
              <a:rPr lang="zh-CN"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据和信号控制系统</a:t>
            </a:r>
            <a:r>
              <a:rPr lang="zh-CN" altLang="en-US" sz="1800" dirty="0">
                <a:solidFill>
                  <a:srgbClr val="000000"/>
                </a:solidFill>
                <a:latin typeface="微软雅黑" panose="020B0503020204020204" pitchFamily="34" charset="-122"/>
                <a:ea typeface="微软雅黑" panose="020B0503020204020204" pitchFamily="34" charset="-122"/>
                <a:sym typeface="+mn-ea"/>
              </a:rPr>
              <a:t>结合更加</a:t>
            </a:r>
            <a:r>
              <a:rPr lang="zh-CN"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充分；海量、多源、异构的精细化数据采集手段；</a:t>
            </a:r>
            <a:br>
              <a:rPr lang="zh-CN"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br>
            <a:r>
              <a:rPr lang="en-US" altLang="zh-CN"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2.</a:t>
            </a:r>
            <a:r>
              <a:rPr lang="zh-CN"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信号</a:t>
            </a:r>
            <a:r>
              <a:rPr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自动化程度更好，交通大脑更</a:t>
            </a:r>
            <a:r>
              <a:rPr lang="en-US" altLang="zh-CN"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a:t>
            </a:r>
            <a:r>
              <a:rPr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聪明</a:t>
            </a:r>
            <a:r>
              <a:rPr lang="en-US" altLang="zh-CN"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a:t>
            </a:r>
            <a:r>
              <a:rPr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a:t>
            </a:r>
            <a:endParaRPr lang="en-US"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endParaRPr>
          </a:p>
          <a:p>
            <a:pPr marL="0" lvl="0" indent="0" eaLnBrk="1" hangingPunct="1">
              <a:lnSpc>
                <a:spcPts val="5090"/>
              </a:lnSpc>
              <a:spcBef>
                <a:spcPct val="0"/>
              </a:spcBef>
              <a:buClrTx/>
              <a:buNone/>
            </a:pPr>
            <a:r>
              <a:rPr lang="en-US" altLang="zh-CN"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3.</a:t>
            </a:r>
            <a:r>
              <a:rPr lang="zh-CN"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更多的考虑行人</a:t>
            </a:r>
            <a:r>
              <a:rPr lang="zh-CN" altLang="en-US" sz="1800" dirty="0" smtClean="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a:t>
            </a:r>
            <a:endParaRPr lang="en-US" altLang="zh-CN" sz="1800" dirty="0" smtClean="0">
              <a:solidFill>
                <a:srgbClr val="000000"/>
              </a:solidFill>
              <a:latin typeface="微软雅黑" panose="020B0503020204020204" pitchFamily="34" charset="-122"/>
              <a:ea typeface="微软雅黑" panose="020B0503020204020204" pitchFamily="34" charset="-122"/>
              <a:sym typeface="Tw Cen MT" panose="020B0602020104020603" pitchFamily="34" charset="0"/>
            </a:endParaRPr>
          </a:p>
          <a:p>
            <a:pPr marL="0" lvl="0" indent="0" eaLnBrk="1" hangingPunct="1">
              <a:lnSpc>
                <a:spcPts val="5090"/>
              </a:lnSpc>
              <a:spcBef>
                <a:spcPct val="0"/>
              </a:spcBef>
              <a:buClrTx/>
              <a:buNone/>
            </a:pPr>
            <a:r>
              <a:rPr lang="en-US" altLang="zh-CN" sz="1800" dirty="0" smtClean="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4.</a:t>
            </a:r>
            <a:r>
              <a:rPr lang="zh-CN" altLang="en-US" sz="1800" dirty="0" smtClean="0">
                <a:solidFill>
                  <a:srgbClr val="000000"/>
                </a:solidFill>
                <a:latin typeface="微软雅黑" panose="020B0503020204020204" pitchFamily="34" charset="-122"/>
                <a:ea typeface="微软雅黑" panose="020B0503020204020204" pitchFamily="34" charset="-122"/>
                <a:sym typeface="Tw Cen MT" panose="020B0602020104020603" pitchFamily="34" charset="0"/>
              </a:rPr>
              <a:t>车联网技术相结合；</a:t>
            </a:r>
            <a:endParaRPr altLang="en-US" sz="1800" dirty="0">
              <a:solidFill>
                <a:srgbClr val="000000"/>
              </a:solidFill>
              <a:latin typeface="微软雅黑" panose="020B0503020204020204" pitchFamily="34" charset="-122"/>
              <a:ea typeface="微软雅黑" panose="020B0503020204020204" pitchFamily="34" charset="-122"/>
              <a:sym typeface="Tw Cen MT" panose="020B0602020104020603" pitchFamily="34" charset="0"/>
            </a:endParaRPr>
          </a:p>
        </p:txBody>
      </p:sp>
      <p:pic>
        <p:nvPicPr>
          <p:cNvPr id="5" name="图片 4"/>
          <p:cNvPicPr>
            <a:picLocks noChangeAspect="1"/>
          </p:cNvPicPr>
          <p:nvPr/>
        </p:nvPicPr>
        <p:blipFill>
          <a:blip r:embed="rId3"/>
          <a:stretch>
            <a:fillRect/>
          </a:stretch>
        </p:blipFill>
        <p:spPr>
          <a:xfrm>
            <a:off x="3901997" y="2070596"/>
            <a:ext cx="4752528" cy="3284996"/>
          </a:xfrm>
          <a:prstGeom prst="rect">
            <a:avLst/>
          </a:prstGeom>
        </p:spPr>
      </p:pic>
      <p:pic>
        <p:nvPicPr>
          <p:cNvPr id="6" name="图片 5"/>
          <p:cNvPicPr>
            <a:picLocks noChangeAspect="1"/>
          </p:cNvPicPr>
          <p:nvPr/>
        </p:nvPicPr>
        <p:blipFill>
          <a:blip r:embed="rId4"/>
          <a:stretch>
            <a:fillRect/>
          </a:stretch>
        </p:blipFill>
        <p:spPr>
          <a:xfrm rot="21152496">
            <a:off x="4687608" y="3270579"/>
            <a:ext cx="783650" cy="71062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85" name="Object 5"/>
          <p:cNvGraphicFramePr/>
          <p:nvPr/>
        </p:nvGraphicFramePr>
        <p:xfrm>
          <a:off x="1238250" y="1082040"/>
          <a:ext cx="5959475" cy="3434715"/>
        </p:xfrm>
        <a:graphic>
          <a:graphicData uri="http://schemas.openxmlformats.org/presentationml/2006/ole">
            <mc:AlternateContent xmlns:mc="http://schemas.openxmlformats.org/markup-compatibility/2006">
              <mc:Choice xmlns:v="urn:schemas-microsoft-com:vml" Requires="v">
                <p:oleObj spid="_x0000_s5145" r:id="rId3" imgW="5349875" imgH="2911475" progId="">
                  <p:embed/>
                </p:oleObj>
              </mc:Choice>
              <mc:Fallback>
                <p:oleObj r:id="rId3" imgW="5349875" imgH="2911475" progId="">
                  <p:embed/>
                  <p:pic>
                    <p:nvPicPr>
                      <p:cNvPr id="0" name="图片 3075"/>
                      <p:cNvPicPr/>
                      <p:nvPr/>
                    </p:nvPicPr>
                    <p:blipFill>
                      <a:blip r:embed="rId4"/>
                      <a:stretch>
                        <a:fillRect/>
                      </a:stretch>
                    </p:blipFill>
                    <p:spPr>
                      <a:xfrm>
                        <a:off x="1238250" y="1082040"/>
                        <a:ext cx="5959475" cy="3434715"/>
                      </a:xfrm>
                      <a:prstGeom prst="rect">
                        <a:avLst/>
                      </a:prstGeom>
                      <a:noFill/>
                      <a:ln w="38100">
                        <a:noFill/>
                        <a:miter/>
                      </a:ln>
                    </p:spPr>
                  </p:pic>
                </p:oleObj>
              </mc:Fallback>
            </mc:AlternateContent>
          </a:graphicData>
        </a:graphic>
      </p:graphicFrame>
      <p:sp>
        <p:nvSpPr>
          <p:cNvPr id="93186" name="文本框 1"/>
          <p:cNvSpPr txBox="1"/>
          <p:nvPr/>
        </p:nvSpPr>
        <p:spPr>
          <a:xfrm>
            <a:off x="4337565" y="4952998"/>
            <a:ext cx="4898457" cy="762000"/>
          </a:xfrm>
          <a:prstGeom prst="rect">
            <a:avLst/>
          </a:prstGeom>
          <a:noFill/>
          <a:ln w="9525">
            <a:noFill/>
          </a:ln>
        </p:spPr>
        <p:txBody>
          <a:bodyPr anchor="t">
            <a:spAutoFit/>
          </a:bodyPr>
          <a:lstStyle/>
          <a:p>
            <a:pPr lvl="0" algn="ctr"/>
            <a:r>
              <a:rPr lang="zh-CN" altLang="en-US" sz="4400" b="1" dirty="0">
                <a:solidFill>
                  <a:srgbClr val="DA936C"/>
                </a:solidFill>
                <a:latin typeface="Arial" panose="020B0604020202020204" pitchFamily="34" charset="0"/>
                <a:ea typeface="宋体" panose="02010600030101010101" pitchFamily="2" charset="-122"/>
              </a:rPr>
              <a:t>感谢聆听！</a:t>
            </a:r>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矩形 13314"/>
          <p:cNvSpPr/>
          <p:nvPr/>
        </p:nvSpPr>
        <p:spPr>
          <a:xfrm>
            <a:off x="2462555" y="1822851"/>
            <a:ext cx="9145270" cy="0"/>
          </a:xfrm>
          <a:prstGeom prst="rect">
            <a:avLst/>
          </a:prstGeom>
          <a:noFill/>
          <a:ln w="9525">
            <a:noFill/>
          </a:ln>
        </p:spPr>
        <p:txBody>
          <a:bodyPr/>
          <a:lstStyle/>
          <a:p>
            <a:endParaRPr lang="zh-CN" altLang="en-US"/>
          </a:p>
        </p:txBody>
      </p:sp>
      <p:sp>
        <p:nvSpPr>
          <p:cNvPr id="13316" name="矩形 13315"/>
          <p:cNvSpPr/>
          <p:nvPr/>
        </p:nvSpPr>
        <p:spPr>
          <a:xfrm>
            <a:off x="1657580" y="1324307"/>
            <a:ext cx="9145270" cy="0"/>
          </a:xfrm>
          <a:prstGeom prst="rect">
            <a:avLst/>
          </a:prstGeom>
          <a:noFill/>
          <a:ln w="9525">
            <a:noFill/>
          </a:ln>
        </p:spPr>
        <p:txBody>
          <a:bodyPr/>
          <a:lstStyle/>
          <a:p>
            <a:endParaRPr lang="zh-CN" altLang="en-US"/>
          </a:p>
        </p:txBody>
      </p:sp>
      <p:sp>
        <p:nvSpPr>
          <p:cNvPr id="13317" name="矩形 13316"/>
          <p:cNvSpPr/>
          <p:nvPr/>
        </p:nvSpPr>
        <p:spPr>
          <a:xfrm>
            <a:off x="469708" y="1591609"/>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buNone/>
            </a:pPr>
            <a:r>
              <a:rPr lang="zh-CN" altLang="en-AU" b="1" dirty="0">
                <a:solidFill>
                  <a:schemeClr val="accent2"/>
                </a:solidFill>
              </a:rPr>
              <a:t>相位(</a:t>
            </a:r>
            <a:r>
              <a:rPr lang="en-AU" altLang="zh-CN" b="1">
                <a:solidFill>
                  <a:schemeClr val="accent2"/>
                </a:solidFill>
              </a:rPr>
              <a:t>Phase)</a:t>
            </a:r>
            <a:r>
              <a:rPr lang="zh-CN" altLang="en-AU" b="1">
                <a:solidFill>
                  <a:schemeClr val="accent2"/>
                </a:solidFill>
              </a:rPr>
              <a:t>与阶段（</a:t>
            </a:r>
            <a:r>
              <a:rPr lang="en-US" altLang="zh-CN" b="1">
                <a:solidFill>
                  <a:schemeClr val="accent2"/>
                </a:solidFill>
              </a:rPr>
              <a:t>Stage</a:t>
            </a:r>
            <a:r>
              <a:rPr lang="zh-CN" altLang="en-AU" b="1">
                <a:solidFill>
                  <a:schemeClr val="accent2"/>
                </a:solidFill>
              </a:rPr>
              <a:t>）</a:t>
            </a:r>
            <a:endParaRPr lang="en-US" altLang="zh-CN" b="1">
              <a:solidFill>
                <a:schemeClr val="accent2"/>
              </a:solidFill>
            </a:endParaRPr>
          </a:p>
          <a:p>
            <a:pPr lvl="0"/>
            <a:endParaRPr lang="en-US" altLang="zh-CN" b="1">
              <a:solidFill>
                <a:schemeClr val="accent2"/>
              </a:solidFill>
            </a:endParaRPr>
          </a:p>
          <a:p>
            <a:pPr lvl="0">
              <a:buNone/>
            </a:pPr>
            <a:endParaRPr lang="zh-CN" altLang="en-US" sz="2000" b="1">
              <a:solidFill>
                <a:schemeClr val="accent2"/>
              </a:solidFill>
            </a:endParaRPr>
          </a:p>
        </p:txBody>
      </p:sp>
      <p:sp>
        <p:nvSpPr>
          <p:cNvPr id="13324" name="矩形 13323"/>
          <p:cNvSpPr/>
          <p:nvPr/>
        </p:nvSpPr>
        <p:spPr>
          <a:xfrm>
            <a:off x="685895" y="81121"/>
            <a:ext cx="7773480" cy="1143159"/>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2000" u="none" kern="1200" baseline="0">
                <a:solidFill>
                  <a:schemeClr val="accent2"/>
                </a:solidFill>
                <a:latin typeface="Times New Roman" panose="02020603050405020304" pitchFamily="18" charset="0"/>
                <a:ea typeface="宋体" panose="02010600030101010101" pitchFamily="2" charset="-122"/>
              </a:defRPr>
            </a:lvl1pPr>
          </a:lstStyle>
          <a:p>
            <a:pPr lvl="0"/>
            <a:endParaRPr lang="zh-CN" altLang="en-US" sz="4400">
              <a:solidFill>
                <a:srgbClr val="FDE3BA"/>
              </a:solidFill>
              <a:latin typeface="Arial" panose="020B0604020202020204" pitchFamily="34" charset="0"/>
            </a:endParaRPr>
          </a:p>
        </p:txBody>
      </p:sp>
      <p:pic>
        <p:nvPicPr>
          <p:cNvPr id="3" name="图片 2" descr="X}Q$66VZS9IL@J4NPUV)1[0"/>
          <p:cNvPicPr>
            <a:picLocks noChangeAspect="1"/>
          </p:cNvPicPr>
          <p:nvPr/>
        </p:nvPicPr>
        <p:blipFill>
          <a:blip r:embed="rId3"/>
          <a:stretch>
            <a:fillRect/>
          </a:stretch>
        </p:blipFill>
        <p:spPr>
          <a:xfrm>
            <a:off x="572770" y="5124450"/>
            <a:ext cx="7954010" cy="814705"/>
          </a:xfrm>
          <a:prstGeom prst="rect">
            <a:avLst/>
          </a:prstGeom>
        </p:spPr>
      </p:pic>
      <p:cxnSp>
        <p:nvCxnSpPr>
          <p:cNvPr id="4" name="直接连接符 3"/>
          <p:cNvCxnSpPr/>
          <p:nvPr/>
        </p:nvCxnSpPr>
        <p:spPr>
          <a:xfrm>
            <a:off x="3744595" y="2176145"/>
            <a:ext cx="35560" cy="147637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4500245" y="2160270"/>
            <a:ext cx="0" cy="1655445"/>
          </a:xfrm>
          <a:prstGeom prst="line">
            <a:avLst/>
          </a:prstGeom>
          <a:ln w="28575" cmpd="sng">
            <a:solidFill>
              <a:schemeClr val="accent2"/>
            </a:solidFill>
            <a:prstDash val="lgDash"/>
          </a:ln>
        </p:spPr>
        <p:style>
          <a:lnRef idx="1">
            <a:schemeClr val="accent1"/>
          </a:lnRef>
          <a:fillRef idx="0">
            <a:schemeClr val="accent1"/>
          </a:fillRef>
          <a:effectRef idx="0">
            <a:schemeClr val="accent1"/>
          </a:effectRef>
          <a:fontRef idx="minor">
            <a:schemeClr val="tx1"/>
          </a:fontRef>
        </p:style>
      </p:cxnSp>
      <p:pic>
        <p:nvPicPr>
          <p:cNvPr id="7" name="图片 6" descr="2G[4GQI]$J78DACB%8OBWAK"/>
          <p:cNvPicPr>
            <a:picLocks noChangeAspect="1"/>
          </p:cNvPicPr>
          <p:nvPr/>
        </p:nvPicPr>
        <p:blipFill>
          <a:blip r:embed="rId4"/>
          <a:stretch>
            <a:fillRect/>
          </a:stretch>
        </p:blipFill>
        <p:spPr>
          <a:xfrm>
            <a:off x="567690" y="2246630"/>
            <a:ext cx="3952240" cy="266700"/>
          </a:xfrm>
          <a:prstGeom prst="rect">
            <a:avLst/>
          </a:prstGeom>
        </p:spPr>
      </p:pic>
      <p:pic>
        <p:nvPicPr>
          <p:cNvPr id="9" name="图片 8" descr="CZC_Z9(WAN6NGBZ75G@]])W"/>
          <p:cNvPicPr>
            <a:picLocks noChangeAspect="1"/>
          </p:cNvPicPr>
          <p:nvPr/>
        </p:nvPicPr>
        <p:blipFill>
          <a:blip r:embed="rId5"/>
          <a:stretch>
            <a:fillRect/>
          </a:stretch>
        </p:blipFill>
        <p:spPr>
          <a:xfrm>
            <a:off x="4519930" y="2378075"/>
            <a:ext cx="4002405" cy="135255"/>
          </a:xfrm>
          <a:prstGeom prst="rect">
            <a:avLst/>
          </a:prstGeom>
        </p:spPr>
      </p:pic>
      <p:pic>
        <p:nvPicPr>
          <p:cNvPr id="11" name="图片 10" descr="CZC_Z9(WAN6NGBZ75G@]])W"/>
          <p:cNvPicPr>
            <a:picLocks noChangeAspect="1"/>
          </p:cNvPicPr>
          <p:nvPr/>
        </p:nvPicPr>
        <p:blipFill>
          <a:blip r:embed="rId5"/>
          <a:stretch>
            <a:fillRect/>
          </a:stretch>
        </p:blipFill>
        <p:spPr>
          <a:xfrm>
            <a:off x="3744595" y="2658745"/>
            <a:ext cx="4782185" cy="114300"/>
          </a:xfrm>
          <a:prstGeom prst="rect">
            <a:avLst/>
          </a:prstGeom>
        </p:spPr>
      </p:pic>
      <p:pic>
        <p:nvPicPr>
          <p:cNvPr id="12" name="图片 11" descr="QCVFE)V8F((87C6`UJBR17W"/>
          <p:cNvPicPr>
            <a:picLocks noChangeAspect="1"/>
          </p:cNvPicPr>
          <p:nvPr/>
        </p:nvPicPr>
        <p:blipFill>
          <a:blip r:embed="rId6"/>
          <a:stretch>
            <a:fillRect/>
          </a:stretch>
        </p:blipFill>
        <p:spPr>
          <a:xfrm>
            <a:off x="567690" y="2525395"/>
            <a:ext cx="3190240" cy="247650"/>
          </a:xfrm>
          <a:prstGeom prst="rect">
            <a:avLst/>
          </a:prstGeom>
        </p:spPr>
      </p:pic>
      <p:pic>
        <p:nvPicPr>
          <p:cNvPr id="13" name="图片 12" descr="U6YQLN@H9M5([G[$SK2~HDL"/>
          <p:cNvPicPr>
            <a:picLocks noChangeAspect="1"/>
          </p:cNvPicPr>
          <p:nvPr/>
        </p:nvPicPr>
        <p:blipFill>
          <a:blip r:embed="rId7"/>
          <a:stretch>
            <a:fillRect/>
          </a:stretch>
        </p:blipFill>
        <p:spPr>
          <a:xfrm>
            <a:off x="4555490" y="2773045"/>
            <a:ext cx="3971290" cy="267335"/>
          </a:xfrm>
          <a:prstGeom prst="rect">
            <a:avLst/>
          </a:prstGeom>
        </p:spPr>
      </p:pic>
      <p:pic>
        <p:nvPicPr>
          <p:cNvPr id="14" name="图片 13" descr="CZC_Z9(WAN6NGBZ75G@]])W"/>
          <p:cNvPicPr>
            <a:picLocks noChangeAspect="1"/>
          </p:cNvPicPr>
          <p:nvPr/>
        </p:nvPicPr>
        <p:blipFill>
          <a:blip r:embed="rId5"/>
          <a:stretch>
            <a:fillRect/>
          </a:stretch>
        </p:blipFill>
        <p:spPr>
          <a:xfrm>
            <a:off x="567690" y="2926080"/>
            <a:ext cx="3987165" cy="124460"/>
          </a:xfrm>
          <a:prstGeom prst="rect">
            <a:avLst/>
          </a:prstGeom>
        </p:spPr>
      </p:pic>
      <p:pic>
        <p:nvPicPr>
          <p:cNvPr id="15" name="图片 14" descr="F_R_4R14@EGG2$MMSWL$ODX"/>
          <p:cNvPicPr>
            <a:picLocks noChangeAspect="1"/>
          </p:cNvPicPr>
          <p:nvPr/>
        </p:nvPicPr>
        <p:blipFill>
          <a:blip r:embed="rId8"/>
          <a:stretch>
            <a:fillRect/>
          </a:stretch>
        </p:blipFill>
        <p:spPr>
          <a:xfrm>
            <a:off x="3764915" y="3136265"/>
            <a:ext cx="4761865" cy="238125"/>
          </a:xfrm>
          <a:prstGeom prst="rect">
            <a:avLst/>
          </a:prstGeom>
        </p:spPr>
      </p:pic>
      <p:pic>
        <p:nvPicPr>
          <p:cNvPr id="16" name="图片 15" descr="CZC_Z9(WAN6NGBZ75G@]])W"/>
          <p:cNvPicPr>
            <a:picLocks noChangeAspect="1"/>
          </p:cNvPicPr>
          <p:nvPr/>
        </p:nvPicPr>
        <p:blipFill>
          <a:blip r:embed="rId5"/>
          <a:stretch>
            <a:fillRect/>
          </a:stretch>
        </p:blipFill>
        <p:spPr>
          <a:xfrm>
            <a:off x="567690" y="3249295"/>
            <a:ext cx="3197860" cy="124460"/>
          </a:xfrm>
          <a:prstGeom prst="rect">
            <a:avLst/>
          </a:prstGeom>
        </p:spPr>
      </p:pic>
      <p:sp>
        <p:nvSpPr>
          <p:cNvPr id="44034" name="矩形 44033"/>
          <p:cNvSpPr/>
          <p:nvPr/>
        </p:nvSpPr>
        <p:spPr>
          <a:xfrm>
            <a:off x="640715" y="4024630"/>
            <a:ext cx="7302500" cy="951230"/>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相位：在一个完整</a:t>
            </a:r>
            <a:r>
              <a:rPr lang="zh-CN" altLang="en-US" sz="1600" b="0" strike="noStrike" noProof="1">
                <a:solidFill>
                  <a:schemeClr val="accent2"/>
                </a:solidFill>
                <a:latin typeface="微软雅黑" panose="020B0503020204020204" pitchFamily="34" charset="-122"/>
                <a:ea typeface="微软雅黑" panose="020B0503020204020204" pitchFamily="34" charset="-122"/>
                <a:cs typeface="+mn-ea"/>
                <a:sym typeface="Tw Cen MT" panose="020B0602020104020603" pitchFamily="34" charset="0"/>
              </a:rPr>
              <a:t>信号周期</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内一个或者一组完全相同的灯色组合；</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阶段：所有灯组每次</a:t>
            </a:r>
            <a:r>
              <a:rPr lang="zh-CN" altLang="en-US" sz="1600" b="0" strike="noStrike" noProof="1">
                <a:solidFill>
                  <a:schemeClr val="accent2"/>
                </a:solidFill>
                <a:latin typeface="微软雅黑" panose="020B0503020204020204" pitchFamily="34" charset="-122"/>
                <a:ea typeface="微软雅黑" panose="020B0503020204020204" pitchFamily="34" charset="-122"/>
                <a:cs typeface="+mn-ea"/>
                <a:sym typeface="Tw Cen MT" panose="020B0602020104020603" pitchFamily="34" charset="0"/>
              </a:rPr>
              <a:t>通行权的变化</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
        <p:nvSpPr>
          <p:cNvPr id="6" name="矩形 5"/>
          <p:cNvSpPr/>
          <p:nvPr/>
        </p:nvSpPr>
        <p:spPr>
          <a:xfrm>
            <a:off x="1872615" y="3374390"/>
            <a:ext cx="302260" cy="32956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a:t>
            </a: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
        <p:nvSpPr>
          <p:cNvPr id="8" name="矩形 7"/>
          <p:cNvSpPr/>
          <p:nvPr/>
        </p:nvSpPr>
        <p:spPr>
          <a:xfrm>
            <a:off x="4024630" y="3374390"/>
            <a:ext cx="302260" cy="32956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B</a:t>
            </a:r>
            <a:endParaRPr kumimoji="0" 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
        <p:nvSpPr>
          <p:cNvPr id="10" name="矩形 9"/>
          <p:cNvSpPr/>
          <p:nvPr/>
        </p:nvSpPr>
        <p:spPr>
          <a:xfrm>
            <a:off x="6543040" y="3374390"/>
            <a:ext cx="302260" cy="32956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C</a:t>
            </a: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
        <p:nvSpPr>
          <p:cNvPr id="23" name="标题 2"/>
          <p:cNvSpPr>
            <a:spLocks noGrp="1"/>
          </p:cNvSpPr>
          <p:nvPr>
            <p:ph type="title"/>
          </p:nvPr>
        </p:nvSpPr>
        <p:spPr>
          <a:xfrm>
            <a:off x="449937" y="54372"/>
            <a:ext cx="8155305" cy="1029970"/>
          </a:xfrm>
        </p:spPr>
        <p:txBody>
          <a:bodyPr/>
          <a:lstStyle/>
          <a:p>
            <a:r>
              <a:rPr lang="zh-CN" altLang="en-US" dirty="0"/>
              <a:t>基本概念</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49937" y="160655"/>
            <a:ext cx="8155305" cy="1029970"/>
          </a:xfrm>
        </p:spPr>
        <p:txBody>
          <a:bodyPr/>
          <a:lstStyle/>
          <a:p>
            <a:r>
              <a:rPr lang="zh-CN" altLang="en-US" dirty="0"/>
              <a:t>基本概念</a:t>
            </a:r>
          </a:p>
        </p:txBody>
      </p:sp>
      <p:sp>
        <p:nvSpPr>
          <p:cNvPr id="13315" name="矩形 13314"/>
          <p:cNvSpPr/>
          <p:nvPr/>
        </p:nvSpPr>
        <p:spPr>
          <a:xfrm>
            <a:off x="2462555" y="1822851"/>
            <a:ext cx="9145270" cy="0"/>
          </a:xfrm>
          <a:prstGeom prst="rect">
            <a:avLst/>
          </a:prstGeom>
          <a:noFill/>
          <a:ln w="9525">
            <a:noFill/>
          </a:ln>
        </p:spPr>
        <p:txBody>
          <a:bodyPr/>
          <a:lstStyle/>
          <a:p>
            <a:endParaRPr lang="zh-CN" altLang="en-US"/>
          </a:p>
        </p:txBody>
      </p:sp>
      <p:sp>
        <p:nvSpPr>
          <p:cNvPr id="13316" name="矩形 13315"/>
          <p:cNvSpPr/>
          <p:nvPr/>
        </p:nvSpPr>
        <p:spPr>
          <a:xfrm>
            <a:off x="1657580" y="1324307"/>
            <a:ext cx="9145270" cy="0"/>
          </a:xfrm>
          <a:prstGeom prst="rect">
            <a:avLst/>
          </a:prstGeom>
          <a:noFill/>
          <a:ln w="9525">
            <a:noFill/>
          </a:ln>
        </p:spPr>
        <p:txBody>
          <a:bodyPr/>
          <a:lstStyle/>
          <a:p>
            <a:endParaRPr lang="zh-CN" altLang="en-US"/>
          </a:p>
        </p:txBody>
      </p:sp>
      <p:sp>
        <p:nvSpPr>
          <p:cNvPr id="13317" name="矩形 13316"/>
          <p:cNvSpPr/>
          <p:nvPr/>
        </p:nvSpPr>
        <p:spPr>
          <a:xfrm>
            <a:off x="289368" y="1611294"/>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buNone/>
            </a:pPr>
            <a:r>
              <a:rPr lang="zh-CN" altLang="en-AU" b="1" dirty="0">
                <a:solidFill>
                  <a:schemeClr val="accent2"/>
                </a:solidFill>
              </a:rPr>
              <a:t>环(</a:t>
            </a:r>
            <a:r>
              <a:rPr lang="en-AU" altLang="zh-CN" b="1">
                <a:solidFill>
                  <a:schemeClr val="accent2"/>
                </a:solidFill>
              </a:rPr>
              <a:t>Phase)</a:t>
            </a:r>
            <a:r>
              <a:rPr lang="zh-CN" altLang="en-AU" b="1">
                <a:solidFill>
                  <a:schemeClr val="accent2"/>
                </a:solidFill>
              </a:rPr>
              <a:t>与屏障（</a:t>
            </a:r>
            <a:r>
              <a:rPr lang="en-US" altLang="zh-CN" b="1">
                <a:solidFill>
                  <a:schemeClr val="accent2"/>
                </a:solidFill>
              </a:rPr>
              <a:t>Barrier</a:t>
            </a:r>
            <a:r>
              <a:rPr lang="zh-CN" altLang="en-AU" b="1">
                <a:solidFill>
                  <a:schemeClr val="accent2"/>
                </a:solidFill>
              </a:rPr>
              <a:t>）</a:t>
            </a:r>
            <a:endParaRPr lang="en-US" altLang="zh-CN" b="1">
              <a:solidFill>
                <a:schemeClr val="accent2"/>
              </a:solidFill>
            </a:endParaRPr>
          </a:p>
          <a:p>
            <a:pPr lvl="0"/>
            <a:endParaRPr lang="en-US" altLang="zh-CN" b="1">
              <a:solidFill>
                <a:schemeClr val="accent2"/>
              </a:solidFill>
            </a:endParaRPr>
          </a:p>
          <a:p>
            <a:pPr lvl="0">
              <a:buNone/>
            </a:pPr>
            <a:endParaRPr lang="zh-CN" altLang="en-US" sz="2000" b="1">
              <a:solidFill>
                <a:schemeClr val="accent2"/>
              </a:solidFill>
            </a:endParaRPr>
          </a:p>
        </p:txBody>
      </p:sp>
      <p:sp>
        <p:nvSpPr>
          <p:cNvPr id="13324" name="矩形 13323"/>
          <p:cNvSpPr/>
          <p:nvPr/>
        </p:nvSpPr>
        <p:spPr>
          <a:xfrm>
            <a:off x="685895" y="81121"/>
            <a:ext cx="7773480" cy="1143159"/>
          </a:xfrm>
          <a:prstGeom prst="rect">
            <a:avLst/>
          </a:prstGeom>
          <a:noFill/>
          <a:ln w="9525">
            <a:noFill/>
          </a:ln>
        </p:spPr>
        <p:txBody>
          <a:bodyPr anchor="ctr"/>
          <a:lstStyle>
            <a:lvl1pPr marL="0" lvl="0" indent="0" algn="ctr" defTabSz="914400" rtl="0" eaLnBrk="1" fontAlgn="base" latinLnBrk="0" hangingPunct="1">
              <a:lnSpc>
                <a:spcPct val="100000"/>
              </a:lnSpc>
              <a:spcBef>
                <a:spcPct val="0"/>
              </a:spcBef>
              <a:spcAft>
                <a:spcPct val="0"/>
              </a:spcAft>
              <a:buNone/>
              <a:defRPr sz="2000" u="none" kern="1200" baseline="0">
                <a:solidFill>
                  <a:schemeClr val="accent2"/>
                </a:solidFill>
                <a:latin typeface="Times New Roman" panose="02020603050405020304" pitchFamily="18" charset="0"/>
                <a:ea typeface="宋体" panose="02010600030101010101" pitchFamily="2" charset="-122"/>
              </a:defRPr>
            </a:lvl1pPr>
          </a:lstStyle>
          <a:p>
            <a:pPr lvl="0"/>
            <a:endParaRPr lang="zh-CN" altLang="en-US" sz="4400">
              <a:solidFill>
                <a:srgbClr val="FDE3BA"/>
              </a:solidFill>
              <a:latin typeface="Arial" panose="020B0604020202020204" pitchFamily="34" charset="0"/>
            </a:endParaRPr>
          </a:p>
        </p:txBody>
      </p:sp>
      <p:sp>
        <p:nvSpPr>
          <p:cNvPr id="44034" name="矩形 44033"/>
          <p:cNvSpPr/>
          <p:nvPr/>
        </p:nvSpPr>
        <p:spPr>
          <a:xfrm>
            <a:off x="456565" y="3485515"/>
            <a:ext cx="7302500" cy="92900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环</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1</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1</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2</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5</a:t>
            </a: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a:t>
            </a:r>
            <a:r>
              <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6</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a:latin typeface="微软雅黑" panose="020B0503020204020204" pitchFamily="34" charset="-122"/>
                <a:cs typeface="+mn-ea"/>
                <a:sym typeface="Tw Cen MT" panose="020B0602020104020603" pitchFamily="34" charset="0"/>
              </a:rPr>
              <a:t>环</a:t>
            </a:r>
            <a:r>
              <a:rPr lang="en-US" altLang="zh-CN" sz="1600" b="0">
                <a:latin typeface="微软雅黑" panose="020B0503020204020204" pitchFamily="34" charset="-122"/>
                <a:cs typeface="+mn-ea"/>
                <a:sym typeface="Tw Cen MT" panose="020B0602020104020603" pitchFamily="34" charset="0"/>
              </a:rPr>
              <a:t>2</a:t>
            </a:r>
            <a:r>
              <a:rPr lang="zh-CN" altLang="en-US" sz="1600" b="0">
                <a:latin typeface="微软雅黑" panose="020B0503020204020204" pitchFamily="34" charset="-122"/>
                <a:cs typeface="+mn-ea"/>
                <a:sym typeface="Tw Cen MT" panose="020B0602020104020603" pitchFamily="34" charset="0"/>
              </a:rPr>
              <a:t>：</a:t>
            </a:r>
            <a:r>
              <a:rPr lang="en-US" altLang="zh-CN" sz="1600" b="0">
                <a:latin typeface="微软雅黑" panose="020B0503020204020204" pitchFamily="34" charset="-122"/>
                <a:cs typeface="+mn-ea"/>
                <a:sym typeface="Tw Cen MT" panose="020B0602020104020603" pitchFamily="34" charset="0"/>
              </a:rPr>
              <a:t>3</a:t>
            </a:r>
            <a:r>
              <a:rPr lang="zh-CN" altLang="en-US" sz="1600" b="0">
                <a:latin typeface="微软雅黑" panose="020B0503020204020204" pitchFamily="34" charset="-122"/>
                <a:cs typeface="+mn-ea"/>
                <a:sym typeface="Tw Cen MT" panose="020B0602020104020603" pitchFamily="34" charset="0"/>
              </a:rPr>
              <a:t>，</a:t>
            </a:r>
            <a:r>
              <a:rPr lang="en-US" altLang="zh-CN" sz="1600" b="0">
                <a:latin typeface="微软雅黑" panose="020B0503020204020204" pitchFamily="34" charset="-122"/>
                <a:cs typeface="+mn-ea"/>
                <a:sym typeface="Tw Cen MT" panose="020B0602020104020603" pitchFamily="34" charset="0"/>
              </a:rPr>
              <a:t>4</a:t>
            </a:r>
            <a:r>
              <a:rPr lang="zh-CN" altLang="en-US" sz="1600" b="0">
                <a:latin typeface="微软雅黑" panose="020B0503020204020204" pitchFamily="34" charset="-122"/>
                <a:cs typeface="+mn-ea"/>
                <a:sym typeface="Tw Cen MT" panose="020B0602020104020603" pitchFamily="34" charset="0"/>
              </a:rPr>
              <a:t>，</a:t>
            </a:r>
            <a:r>
              <a:rPr lang="en-US" altLang="zh-CN" sz="1600" b="0">
                <a:latin typeface="微软雅黑" panose="020B0503020204020204" pitchFamily="34" charset="-122"/>
                <a:cs typeface="+mn-ea"/>
                <a:sym typeface="Tw Cen MT" panose="020B0602020104020603" pitchFamily="34" charset="0"/>
              </a:rPr>
              <a:t>7</a:t>
            </a:r>
            <a:r>
              <a:rPr lang="zh-CN" altLang="en-US" sz="1600" b="0">
                <a:latin typeface="微软雅黑" panose="020B0503020204020204" pitchFamily="34" charset="-122"/>
                <a:cs typeface="+mn-ea"/>
                <a:sym typeface="Tw Cen MT" panose="020B0602020104020603" pitchFamily="34" charset="0"/>
              </a:rPr>
              <a:t>，</a:t>
            </a:r>
            <a:r>
              <a:rPr lang="en-US" altLang="zh-CN" sz="1600" b="0">
                <a:latin typeface="微软雅黑" panose="020B0503020204020204" pitchFamily="34" charset="-122"/>
                <a:cs typeface="+mn-ea"/>
                <a:sym typeface="Tw Cen MT" panose="020B0602020104020603" pitchFamily="34" charset="0"/>
              </a:rPr>
              <a:t>8</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en-US" altLang="zh-CN"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sz="1600"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防止绿冲突！</a:t>
            </a:r>
            <a:endParaRPr lang="zh-CN" altLang="en-US" sz="1000"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pic>
        <p:nvPicPr>
          <p:cNvPr id="2" name="图片 1" descr="T{FSW@61{Y~V0V]YOLHT]OD"/>
          <p:cNvPicPr>
            <a:picLocks noChangeAspect="1"/>
          </p:cNvPicPr>
          <p:nvPr/>
        </p:nvPicPr>
        <p:blipFill>
          <a:blip r:embed="rId3"/>
          <a:stretch>
            <a:fillRect/>
          </a:stretch>
        </p:blipFill>
        <p:spPr>
          <a:xfrm>
            <a:off x="456565" y="2468880"/>
            <a:ext cx="7879715" cy="680085"/>
          </a:xfrm>
          <a:prstGeom prst="rect">
            <a:avLst/>
          </a:prstGeom>
        </p:spPr>
      </p:pic>
      <p:sp>
        <p:nvSpPr>
          <p:cNvPr id="10" name="矩形 9"/>
          <p:cNvSpPr/>
          <p:nvPr/>
        </p:nvSpPr>
        <p:spPr>
          <a:xfrm>
            <a:off x="456565" y="5085080"/>
            <a:ext cx="7302500" cy="92900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安全性！</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49937" y="126380"/>
            <a:ext cx="8155305" cy="1029970"/>
          </a:xfrm>
        </p:spPr>
        <p:txBody>
          <a:bodyPr/>
          <a:lstStyle/>
          <a:p>
            <a:r>
              <a:rPr lang="zh-CN" altLang="en-US" dirty="0"/>
              <a:t>基本概念</a:t>
            </a:r>
          </a:p>
        </p:txBody>
      </p:sp>
      <p:sp>
        <p:nvSpPr>
          <p:cNvPr id="13315" name="矩形 13314"/>
          <p:cNvSpPr/>
          <p:nvPr/>
        </p:nvSpPr>
        <p:spPr>
          <a:xfrm>
            <a:off x="2462555" y="1822851"/>
            <a:ext cx="9145270" cy="0"/>
          </a:xfrm>
          <a:prstGeom prst="rect">
            <a:avLst/>
          </a:prstGeom>
          <a:noFill/>
          <a:ln w="9525">
            <a:noFill/>
          </a:ln>
        </p:spPr>
        <p:txBody>
          <a:bodyPr/>
          <a:lstStyle/>
          <a:p>
            <a:endParaRPr lang="zh-CN" altLang="en-US"/>
          </a:p>
        </p:txBody>
      </p:sp>
      <p:sp>
        <p:nvSpPr>
          <p:cNvPr id="13316" name="矩形 13315"/>
          <p:cNvSpPr/>
          <p:nvPr/>
        </p:nvSpPr>
        <p:spPr>
          <a:xfrm>
            <a:off x="1657580" y="1324307"/>
            <a:ext cx="9145270" cy="0"/>
          </a:xfrm>
          <a:prstGeom prst="rect">
            <a:avLst/>
          </a:prstGeom>
          <a:noFill/>
          <a:ln w="9525">
            <a:noFill/>
          </a:ln>
        </p:spPr>
        <p:txBody>
          <a:bodyPr/>
          <a:lstStyle/>
          <a:p>
            <a:endParaRPr lang="zh-CN" altLang="en-US"/>
          </a:p>
        </p:txBody>
      </p:sp>
      <p:sp>
        <p:nvSpPr>
          <p:cNvPr id="13317" name="矩形 13316"/>
          <p:cNvSpPr/>
          <p:nvPr/>
        </p:nvSpPr>
        <p:spPr>
          <a:xfrm>
            <a:off x="289368" y="1754804"/>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buNone/>
            </a:pPr>
            <a:r>
              <a:rPr lang="zh-CN" altLang="en-AU" b="1" dirty="0">
                <a:solidFill>
                  <a:schemeClr val="accent2"/>
                </a:solidFill>
              </a:rPr>
              <a:t>黄灯时间</a:t>
            </a:r>
            <a:r>
              <a:rPr lang="zh-CN" altLang="en-AU" b="1">
                <a:solidFill>
                  <a:schemeClr val="accent2"/>
                </a:solidFill>
              </a:rPr>
              <a:t>与全红时间</a:t>
            </a:r>
            <a:endParaRPr lang="en-US" altLang="zh-CN" b="1">
              <a:solidFill>
                <a:schemeClr val="accent2"/>
              </a:solidFill>
            </a:endParaRPr>
          </a:p>
          <a:p>
            <a:pPr lvl="0"/>
            <a:endParaRPr lang="en-US" altLang="zh-CN" b="1">
              <a:solidFill>
                <a:schemeClr val="accent2"/>
              </a:solidFill>
            </a:endParaRPr>
          </a:p>
          <a:p>
            <a:pPr lvl="0">
              <a:buNone/>
            </a:pPr>
            <a:endParaRPr lang="zh-CN" altLang="en-US" sz="2000" b="1">
              <a:solidFill>
                <a:schemeClr val="accent2"/>
              </a:solidFill>
            </a:endParaRPr>
          </a:p>
        </p:txBody>
      </p:sp>
      <p:sp>
        <p:nvSpPr>
          <p:cNvPr id="44034" name="矩形 44033"/>
          <p:cNvSpPr/>
          <p:nvPr/>
        </p:nvSpPr>
        <p:spPr>
          <a:xfrm>
            <a:off x="456565" y="3844290"/>
            <a:ext cx="7302500" cy="92900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pic>
        <p:nvPicPr>
          <p:cNvPr id="2" name="图片 1" descr="T{FSW@61{Y~V0V]YOLHT]OD"/>
          <p:cNvPicPr>
            <a:picLocks noChangeAspect="1"/>
          </p:cNvPicPr>
          <p:nvPr/>
        </p:nvPicPr>
        <p:blipFill>
          <a:blip r:embed="rId3"/>
          <a:stretch>
            <a:fillRect/>
          </a:stretch>
        </p:blipFill>
        <p:spPr>
          <a:xfrm>
            <a:off x="456565" y="2827655"/>
            <a:ext cx="7879715" cy="680085"/>
          </a:xfrm>
          <a:prstGeom prst="rect">
            <a:avLst/>
          </a:prstGeom>
        </p:spPr>
      </p:pic>
      <p:sp>
        <p:nvSpPr>
          <p:cNvPr id="10" name="矩形 9"/>
          <p:cNvSpPr/>
          <p:nvPr/>
        </p:nvSpPr>
        <p:spPr>
          <a:xfrm>
            <a:off x="366395" y="4050665"/>
            <a:ext cx="7302500" cy="929005"/>
          </a:xfrm>
          <a:prstGeom prst="rect">
            <a:avLst/>
          </a:prstGeom>
          <a:noFill/>
          <a:ln w="9525">
            <a:noFill/>
            <a:miter/>
          </a:ln>
        </p:spPr>
        <p:txBody>
          <a:bodyPr/>
          <a:lstStyle>
            <a:lvl1pPr marL="0" lvl="0" indent="0" algn="l" defTabSz="0" eaLnBrk="1" fontAlgn="base" latinLnBrk="0" hangingPunct="1">
              <a:spcBef>
                <a:spcPts val="700"/>
              </a:spcBef>
              <a:buClr>
                <a:schemeClr val="accent2"/>
              </a:buClr>
              <a:buSzPct val="60000"/>
              <a:buFont typeface="Wingdings" panose="05000000000000000000" pitchFamily="2" charset="2"/>
              <a:buNone/>
              <a:defRPr sz="2000" b="1" kern="1200">
                <a:solidFill>
                  <a:schemeClr val="tx1"/>
                </a:solidFill>
                <a:latin typeface="Tw Cen MT" panose="020B0602020104020603" pitchFamily="34" charset="0"/>
                <a:ea typeface="微软雅黑" panose="020B0503020204020204" pitchFamily="34" charset="-122"/>
                <a:sym typeface="Tw Cen MT" panose="020B0602020104020603" pitchFamily="34" charset="0"/>
              </a:defRPr>
            </a:lvl1pPr>
            <a:lvl2pPr marL="367030" lvl="1" indent="0" algn="l" defTabSz="0" eaLnBrk="1" fontAlgn="base" latinLnBrk="0" hangingPunct="1">
              <a:spcBef>
                <a:spcPts val="550"/>
              </a:spcBef>
              <a:buClr>
                <a:schemeClr val="accent1"/>
              </a:buClr>
              <a:buSzPct val="70000"/>
              <a:buFont typeface="Wingdings 2" panose="05020102010507070707" pitchFamily="18" charset="2"/>
              <a:buNone/>
              <a:defRPr sz="26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2pPr>
            <a:lvl3pPr marL="914400" lvl="2" indent="-228600" algn="l" defTabSz="0" eaLnBrk="1" fontAlgn="base" latinLnBrk="0" hangingPunct="1">
              <a:spcBef>
                <a:spcPts val="500"/>
              </a:spcBef>
              <a:buClr>
                <a:schemeClr val="accent2"/>
              </a:buClr>
              <a:buSzPct val="75000"/>
              <a:buFont typeface="Wingdings" panose="05000000000000000000" pitchFamily="2" charset="2"/>
              <a:buChar char=""/>
              <a:defRPr sz="23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3pPr>
            <a:lvl4pPr marL="1371600" lvl="3" indent="-228600" algn="l" defTabSz="0" eaLnBrk="1" fontAlgn="base" latinLnBrk="0" hangingPunct="1">
              <a:spcBef>
                <a:spcPts val="400"/>
              </a:spcBef>
              <a:buClr>
                <a:srgbClr val="EB641B"/>
              </a:buClr>
              <a:buSzPct val="7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4pPr>
            <a:lvl5pPr marL="1828800" lvl="4" indent="-228600" algn="l" defTabSz="0" eaLnBrk="1" fontAlgn="base" latinLnBrk="0" hangingPunct="1">
              <a:spcBef>
                <a:spcPts val="400"/>
              </a:spcBef>
              <a:buClr>
                <a:srgbClr val="39639D"/>
              </a:buClr>
              <a:buSzPct val="65000"/>
              <a:buFont typeface="Wingdings" panose="05000000000000000000" pitchFamily="2" charset="2"/>
              <a:buChar char=""/>
              <a:defRPr sz="2000" b="0" kern="1200">
                <a:solidFill>
                  <a:schemeClr val="tx1"/>
                </a:solidFill>
                <a:latin typeface="Tw Cen MT" panose="020B0602020104020603" pitchFamily="34" charset="0"/>
                <a:ea typeface="华文仿宋" panose="02010600040101010101" pitchFamily="2" charset="-122"/>
                <a:cs typeface="+mn-cs"/>
                <a:sym typeface="Tw Cen MT" panose="020B0602020104020603" pitchFamily="34" charset="0"/>
              </a:defRPr>
            </a:lvl5pPr>
          </a:lstStyle>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r>
              <a:rPr lang="en-US" altLang="zh-CN"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2013</a:t>
            </a:r>
            <a:r>
              <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rPr>
              <a:t>年 最严交通法规：闯黄灯罚款扣分！ </a:t>
            </a: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lang="zh-CN" altLang="en-US" b="0" strike="noStrike" noProof="1">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defRPr/>
            </a:pPr>
            <a:endParaRPr kumimoji="0" lang="zh-CN" altLang="en-US" b="0" i="0" u="none" strike="noStrike" kern="1200" cap="none" spc="0" normalizeH="0" baseline="0" noProof="1">
              <a:solidFill>
                <a:schemeClr val="tx1"/>
              </a:solidFill>
              <a:latin typeface="微软雅黑" panose="020B0503020204020204" pitchFamily="34" charset="-122"/>
              <a:ea typeface="微软雅黑" panose="020B0503020204020204" pitchFamily="34" charset="-122"/>
              <a:cs typeface="+mn-ea"/>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50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00000"/>
              </a:lnSpc>
              <a:spcBef>
                <a:spcPts val="700"/>
              </a:spcBef>
              <a:spcAft>
                <a:spcPct val="0"/>
              </a:spcAft>
              <a:buClr>
                <a:schemeClr val="accent2"/>
              </a:buClr>
              <a:buSzPct val="60000"/>
              <a:buFont typeface="Wingdings" panose="05000000000000000000" pitchFamily="2" charset="2"/>
              <a:buChar char="Ø"/>
              <a:defRPr/>
            </a:pPr>
            <a:endParaRPr kumimoji="0" lang="zh-CN" altLang="en-US" sz="1350" b="0" i="0" u="none" strike="noStrike" kern="1200" cap="none" spc="0" normalizeH="0" baseline="0" noProof="1">
              <a:ln>
                <a:noFill/>
              </a:ln>
              <a:solidFill>
                <a:schemeClr val="tx1"/>
              </a:solidFill>
              <a:effectLst/>
              <a:uLnTx/>
              <a:uFillTx/>
              <a:latin typeface="微软雅黑" panose="020B0503020204020204" pitchFamily="34" charset="-122"/>
              <a:ea typeface="微软雅黑" panose="020B0503020204020204" pitchFamily="34" charset="-122"/>
              <a:cs typeface="+mn-cs"/>
              <a:sym typeface="Tw Cen MT" panose="020B0602020104020603" pitchFamily="34" charset="0"/>
            </a:endParaRPr>
          </a:p>
          <a:p>
            <a:pPr marL="1905" marR="0" lvl="0" indent="340995" algn="l" defTabSz="0" rtl="0" eaLnBrk="1" fontAlgn="base" latinLnBrk="0" hangingPunct="1">
              <a:lnSpc>
                <a:spcPct val="150000"/>
              </a:lnSpc>
              <a:spcBef>
                <a:spcPts val="700"/>
              </a:spcBef>
              <a:spcAft>
                <a:spcPct val="0"/>
              </a:spcAft>
              <a:buClr>
                <a:schemeClr val="accent2"/>
              </a:buClr>
              <a:buSzPct val="60000"/>
              <a:buFont typeface="Wingdings" panose="05000000000000000000" pitchFamily="2" charset="2"/>
              <a:buChar char="Ø"/>
              <a:defRPr/>
            </a:pPr>
            <a:endParaRPr kumimoji="0" lang="zh-CN" altLang="en-US" sz="1200" b="1" i="0" u="none" strike="noStrike" kern="1200" cap="none" spc="0" normalizeH="0" baseline="0" noProof="1">
              <a:ln>
                <a:noFill/>
              </a:ln>
              <a:solidFill>
                <a:schemeClr val="tx1"/>
              </a:solidFill>
              <a:effectLst/>
              <a:uLnTx/>
              <a:uFillTx/>
              <a:latin typeface="Tw Cen MT" panose="020B0602020104020603" pitchFamily="34" charset="0"/>
              <a:ea typeface="微软雅黑" panose="020B0503020204020204" pitchFamily="34" charset="-122"/>
              <a:cs typeface="+mn-cs"/>
              <a:sym typeface="Tw Cen MT" panose="020B0602020104020603" pitchFamily="34" charset="0"/>
            </a:endParaRPr>
          </a:p>
        </p:txBody>
      </p:sp>
      <p:pic>
        <p:nvPicPr>
          <p:cNvPr id="3" name="图片 2"/>
          <p:cNvPicPr>
            <a:picLocks noChangeAspect="1"/>
          </p:cNvPicPr>
          <p:nvPr/>
        </p:nvPicPr>
        <p:blipFill>
          <a:blip r:embed="rId4"/>
          <a:stretch>
            <a:fillRect/>
          </a:stretch>
        </p:blipFill>
        <p:spPr>
          <a:xfrm>
            <a:off x="5550535" y="4167505"/>
            <a:ext cx="1358900" cy="1358900"/>
          </a:xfrm>
          <a:prstGeom prst="rect">
            <a:avLst/>
          </a:prstGeom>
        </p:spPr>
      </p:pic>
      <p:pic>
        <p:nvPicPr>
          <p:cNvPr id="8193" name="Picture 1" descr="C:\Users\Public\Documents\TrueLink\Users\陈永康\KDCPic\cedf0792-ebd7-4f60-9027-c62c8cc35baf_44b2b0d0-1ed2-49e7-aaea-2ff473afe24c@kedacom.co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2555" y="1318358"/>
            <a:ext cx="4324350" cy="5324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8193"/>
                                        </p:tgtEl>
                                        <p:attrNameLst>
                                          <p:attrName>style.visibility</p:attrName>
                                        </p:attrNameLst>
                                      </p:cBhvr>
                                      <p:to>
                                        <p:strVal val="visible"/>
                                      </p:to>
                                    </p:set>
                                    <p:anim calcmode="lin" valueType="num">
                                      <p:cBhvr additive="base">
                                        <p:cTn id="7" dur="500" fill="hold"/>
                                        <p:tgtEl>
                                          <p:spTgt spid="8193"/>
                                        </p:tgtEl>
                                        <p:attrNameLst>
                                          <p:attrName>ppt_x</p:attrName>
                                        </p:attrNameLst>
                                      </p:cBhvr>
                                      <p:tavLst>
                                        <p:tav tm="0">
                                          <p:val>
                                            <p:strVal val="1+#ppt_w/2"/>
                                          </p:val>
                                        </p:tav>
                                        <p:tav tm="100000">
                                          <p:val>
                                            <p:strVal val="#ppt_x"/>
                                          </p:val>
                                        </p:tav>
                                      </p:tavLst>
                                    </p:anim>
                                    <p:anim calcmode="lin" valueType="num">
                                      <p:cBhvr additive="base">
                                        <p:cTn id="8" dur="500" fill="hold"/>
                                        <p:tgtEl>
                                          <p:spTgt spid="819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37" y="160655"/>
            <a:ext cx="8155305" cy="1029970"/>
          </a:xfrm>
        </p:spPr>
        <p:txBody>
          <a:bodyPr/>
          <a:lstStyle/>
          <a:p>
            <a:r>
              <a:rPr lang="zh-CN" altLang="en-US" dirty="0"/>
              <a:t>基本概念</a:t>
            </a:r>
          </a:p>
        </p:txBody>
      </p:sp>
      <p:sp>
        <p:nvSpPr>
          <p:cNvPr id="155651" name="矩形 155650"/>
          <p:cNvSpPr/>
          <p:nvPr/>
        </p:nvSpPr>
        <p:spPr>
          <a:xfrm>
            <a:off x="1524212" y="919438"/>
            <a:ext cx="9145270" cy="0"/>
          </a:xfrm>
          <a:prstGeom prst="rect">
            <a:avLst/>
          </a:prstGeom>
          <a:noFill/>
          <a:ln w="9525">
            <a:noFill/>
          </a:ln>
        </p:spPr>
        <p:txBody>
          <a:bodyPr/>
          <a:lstStyle/>
          <a:p>
            <a:endParaRPr lang="zh-CN" altLang="en-US"/>
          </a:p>
        </p:txBody>
      </p:sp>
      <p:sp>
        <p:nvSpPr>
          <p:cNvPr id="155652" name="矩形 155651"/>
          <p:cNvSpPr/>
          <p:nvPr/>
        </p:nvSpPr>
        <p:spPr>
          <a:xfrm>
            <a:off x="425566" y="1697454"/>
            <a:ext cx="3734319" cy="642620"/>
          </a:xfrm>
          <a:prstGeom prst="rect">
            <a:avLst/>
          </a:prstGeom>
          <a:noFill/>
          <a:ln w="12700">
            <a:noFill/>
          </a:ln>
          <a:effectLst>
            <a:outerShdw dist="35921" dir="2699999" algn="ctr" rotWithShape="0">
              <a:srgbClr val="000000"/>
            </a:outerShdw>
          </a:effectLst>
        </p:spPr>
        <p:txBody>
          <a:bodyPr lIns="90500" tIns="44456" rIns="90500" bIns="44456" anchor="b">
            <a:spAutoFit/>
          </a:bodyPr>
          <a:lstStyle/>
          <a:p>
            <a:r>
              <a:rPr lang="zh-CN" altLang="en-US" sz="3600" b="1" dirty="0">
                <a:solidFill>
                  <a:schemeClr val="accent2"/>
                </a:solidFill>
                <a:latin typeface="黑体" panose="02010609060101010101" pitchFamily="49" charset="-122"/>
                <a:ea typeface="宋体" panose="02010600030101010101" pitchFamily="2" charset="-122"/>
              </a:rPr>
              <a:t>相位设计的要求</a:t>
            </a:r>
          </a:p>
        </p:txBody>
      </p:sp>
      <p:sp>
        <p:nvSpPr>
          <p:cNvPr id="155653" name="矩形 155652"/>
          <p:cNvSpPr/>
          <p:nvPr/>
        </p:nvSpPr>
        <p:spPr>
          <a:xfrm>
            <a:off x="457264" y="2483392"/>
            <a:ext cx="8499068" cy="2858770"/>
          </a:xfrm>
          <a:prstGeom prst="rect">
            <a:avLst/>
          </a:prstGeom>
          <a:noFill/>
          <a:ln w="12700">
            <a:noFill/>
          </a:ln>
          <a:effectLst>
            <a:outerShdw dist="35921" dir="2699999" algn="ctr" rotWithShape="0">
              <a:srgbClr val="000000"/>
            </a:outerShdw>
          </a:effectLst>
        </p:spPr>
        <p:txBody>
          <a:bodyPr lIns="90500" tIns="44456" rIns="90500" bIns="44456" anchor="b">
            <a:spAutoFit/>
          </a:bodyPr>
          <a:lstStyle/>
          <a:p>
            <a:r>
              <a:rPr lang="zh-CN" altLang="en-US" sz="3600" b="1" dirty="0">
                <a:solidFill>
                  <a:srgbClr val="00CC00"/>
                </a:solidFill>
                <a:latin typeface="黑体" panose="02010609060101010101" pitchFamily="49" charset="-122"/>
                <a:ea typeface="黑体" panose="02010609060101010101" pitchFamily="49" charset="-122"/>
              </a:rPr>
              <a:t>◎合理的相位设计非常重要</a:t>
            </a:r>
          </a:p>
          <a:p>
            <a:r>
              <a:rPr lang="zh-CN" altLang="en-US" sz="3600" b="1" dirty="0">
                <a:solidFill>
                  <a:srgbClr val="00CC00"/>
                </a:solidFill>
                <a:latin typeface="黑体" panose="02010609060101010101" pitchFamily="49" charset="-122"/>
                <a:ea typeface="黑体" panose="02010609060101010101" pitchFamily="49" charset="-122"/>
              </a:rPr>
              <a:t>◎减少冲突保证安全</a:t>
            </a:r>
          </a:p>
          <a:p>
            <a:r>
              <a:rPr lang="zh-CN" altLang="en-US" sz="3600" b="1" dirty="0">
                <a:solidFill>
                  <a:srgbClr val="00CC00"/>
                </a:solidFill>
                <a:latin typeface="黑体" panose="02010609060101010101" pitchFamily="49" charset="-122"/>
                <a:ea typeface="黑体" panose="02010609060101010101" pitchFamily="49" charset="-122"/>
              </a:rPr>
              <a:t>◎均衡流量	</a:t>
            </a:r>
          </a:p>
          <a:p>
            <a:r>
              <a:rPr lang="zh-CN" altLang="en-US" sz="3600" b="1" dirty="0">
                <a:solidFill>
                  <a:srgbClr val="00CC00"/>
                </a:solidFill>
                <a:latin typeface="黑体" panose="02010609060101010101" pitchFamily="49" charset="-122"/>
                <a:ea typeface="黑体" panose="02010609060101010101" pitchFamily="49" charset="-122"/>
              </a:rPr>
              <a:t>  合理的相位设计可以提高路口通行效率；减小周期</a:t>
            </a:r>
          </a:p>
        </p:txBody>
      </p:sp>
      <p:sp>
        <p:nvSpPr>
          <p:cNvPr id="155655" name="矩形 155654"/>
          <p:cNvSpPr/>
          <p:nvPr/>
        </p:nvSpPr>
        <p:spPr>
          <a:xfrm>
            <a:off x="0" y="843227"/>
            <a:ext cx="9145270" cy="583565"/>
          </a:xfrm>
          <a:prstGeom prst="rect">
            <a:avLst/>
          </a:prstGeom>
          <a:noFill/>
          <a:ln w="9525">
            <a:noFill/>
          </a:ln>
        </p:spPr>
        <p:txBody>
          <a:bodyPr>
            <a:spAutoFit/>
          </a:bodyPr>
          <a:lstStyle/>
          <a:p>
            <a:r>
              <a:rPr lang="en-US" altLang="zh-CN" sz="3200" b="1" dirty="0">
                <a:solidFill>
                  <a:schemeClr val="accent2"/>
                </a:solidFill>
                <a:latin typeface="Times New Roman" panose="02020603050405020304" pitchFamily="18" charset="0"/>
                <a:ea typeface="宋体" panose="02010600030101010101" pitchFamily="2" charset="-122"/>
              </a:rPr>
              <a:t>      </a:t>
            </a:r>
            <a:endParaRPr lang="zh-CN" altLang="en-US" sz="3200" b="1">
              <a:solidFill>
                <a:schemeClr val="accent2"/>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37" y="126380"/>
            <a:ext cx="8155305" cy="1029970"/>
          </a:xfrm>
        </p:spPr>
        <p:txBody>
          <a:bodyPr/>
          <a:lstStyle/>
          <a:p>
            <a:r>
              <a:rPr lang="zh-CN" altLang="en-US" dirty="0"/>
              <a:t>基本概念</a:t>
            </a:r>
          </a:p>
        </p:txBody>
      </p:sp>
      <p:sp>
        <p:nvSpPr>
          <p:cNvPr id="14339" name="矩形 14338"/>
          <p:cNvSpPr/>
          <p:nvPr/>
        </p:nvSpPr>
        <p:spPr>
          <a:xfrm>
            <a:off x="2462555" y="1795859"/>
            <a:ext cx="9145270" cy="0"/>
          </a:xfrm>
          <a:prstGeom prst="rect">
            <a:avLst/>
          </a:prstGeom>
          <a:noFill/>
          <a:ln w="9525">
            <a:noFill/>
          </a:ln>
        </p:spPr>
        <p:txBody>
          <a:bodyPr/>
          <a:lstStyle/>
          <a:p>
            <a:endParaRPr lang="zh-CN" altLang="en-US"/>
          </a:p>
        </p:txBody>
      </p:sp>
      <p:sp>
        <p:nvSpPr>
          <p:cNvPr id="14340" name="矩形 14339"/>
          <p:cNvSpPr/>
          <p:nvPr/>
        </p:nvSpPr>
        <p:spPr>
          <a:xfrm>
            <a:off x="1657580" y="1297315"/>
            <a:ext cx="9145270" cy="0"/>
          </a:xfrm>
          <a:prstGeom prst="rect">
            <a:avLst/>
          </a:prstGeom>
          <a:noFill/>
          <a:ln w="9525">
            <a:noFill/>
          </a:ln>
        </p:spPr>
        <p:txBody>
          <a:bodyPr/>
          <a:lstStyle/>
          <a:p>
            <a:endParaRPr lang="zh-CN" altLang="en-US"/>
          </a:p>
        </p:txBody>
      </p:sp>
      <p:sp>
        <p:nvSpPr>
          <p:cNvPr id="14342" name="矩形 14341"/>
          <p:cNvSpPr/>
          <p:nvPr/>
        </p:nvSpPr>
        <p:spPr>
          <a:xfrm>
            <a:off x="539825" y="1709457"/>
            <a:ext cx="698597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spcBef>
                <a:spcPct val="0"/>
              </a:spcBef>
              <a:buNone/>
            </a:pPr>
            <a:r>
              <a:rPr lang="zh-CN" altLang="en-US" b="1" dirty="0">
                <a:solidFill>
                  <a:schemeClr val="accent2"/>
                </a:solidFill>
              </a:rPr>
              <a:t>绿信比（</a:t>
            </a:r>
            <a:r>
              <a:rPr lang="en-US" altLang="zh-CN" b="1">
                <a:solidFill>
                  <a:schemeClr val="accent2"/>
                </a:solidFill>
              </a:rPr>
              <a:t>Split)</a:t>
            </a:r>
            <a:endParaRPr lang="en-US" altLang="zh-CN" sz="2000" b="1">
              <a:solidFill>
                <a:schemeClr val="accent2"/>
              </a:solidFill>
            </a:endParaRPr>
          </a:p>
          <a:p>
            <a:pPr lvl="0"/>
            <a:endParaRPr lang="en-US" altLang="zh-CN" sz="2000" b="1">
              <a:solidFill>
                <a:schemeClr val="accent2"/>
              </a:solidFill>
            </a:endParaRPr>
          </a:p>
          <a:p>
            <a:pPr lvl="0">
              <a:buNone/>
            </a:pPr>
            <a:endParaRPr lang="zh-CN" altLang="en-US" sz="2000" b="1">
              <a:solidFill>
                <a:schemeClr val="accent2"/>
              </a:solidFill>
            </a:endParaRPr>
          </a:p>
        </p:txBody>
      </p:sp>
      <p:sp>
        <p:nvSpPr>
          <p:cNvPr id="14343" name="矩形 14342"/>
          <p:cNvSpPr/>
          <p:nvPr/>
        </p:nvSpPr>
        <p:spPr>
          <a:xfrm>
            <a:off x="827405" y="2428875"/>
            <a:ext cx="6769735" cy="923290"/>
          </a:xfrm>
          <a:prstGeom prst="rect">
            <a:avLst/>
          </a:prstGeom>
          <a:noFill/>
          <a:ln w="12700">
            <a:noFill/>
          </a:ln>
        </p:spPr>
        <p:txBody>
          <a:bodyPr lIns="90500" tIns="44456" rIns="90500" bIns="44456"/>
          <a:lstStyle>
            <a:lvl1pPr marL="342900" lvl="0" indent="-342900" algn="l" defTabSz="914400" rtl="0" eaLnBrk="1" fontAlgn="base" latinLnBrk="0" hangingPunct="1">
              <a:lnSpc>
                <a:spcPct val="100000"/>
              </a:lnSpc>
              <a:spcBef>
                <a:spcPct val="20000"/>
              </a:spcBef>
              <a:spcAft>
                <a:spcPct val="0"/>
              </a:spcAft>
              <a:buChar char="•"/>
              <a:defRPr sz="28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1800" b="0" i="0" u="none" kern="1200" baseline="0">
                <a:solidFill>
                  <a:schemeClr val="tx1"/>
                </a:solidFill>
                <a:latin typeface="Times New Roman" panose="02020603050405020304" pitchFamily="18" charset="0"/>
                <a:ea typeface="宋体" panose="02010600030101010101" pitchFamily="2" charset="-122"/>
              </a:defRPr>
            </a:lvl5pPr>
          </a:lstStyle>
          <a:p>
            <a:pPr lvl="0" indent="346075">
              <a:buNone/>
            </a:pPr>
            <a:r>
              <a:rPr lang="zh-CN" altLang="zh-CN" sz="3600" b="1" dirty="0"/>
              <a:t>就是相位所占时间与周期的百分比</a:t>
            </a:r>
            <a:endParaRPr lang="zh-CN" altLang="zh-CN" sz="3600" b="1"/>
          </a:p>
        </p:txBody>
      </p:sp>
      <p:graphicFrame>
        <p:nvGraphicFramePr>
          <p:cNvPr id="14344" name="对象 14343">
            <a:hlinkClick r:id="" action="ppaction://ole?verb=0"/>
          </p:cNvPr>
          <p:cNvGraphicFramePr/>
          <p:nvPr/>
        </p:nvGraphicFramePr>
        <p:xfrm>
          <a:off x="685895" y="3281966"/>
          <a:ext cx="4867951" cy="3254827"/>
        </p:xfrm>
        <a:graphic>
          <a:graphicData uri="http://schemas.openxmlformats.org/presentationml/2006/ole">
            <mc:AlternateContent xmlns:mc="http://schemas.openxmlformats.org/markup-compatibility/2006">
              <mc:Choice xmlns:v="urn:schemas-microsoft-com:vml" Requires="v">
                <p:oleObj spid="_x0000_s3135" r:id="rId4" imgW="5746115" imgH="3845560" progId="MSGraph.Chart.8">
                  <p:embed/>
                </p:oleObj>
              </mc:Choice>
              <mc:Fallback>
                <p:oleObj r:id="rId4" imgW="5746115" imgH="3845560" progId="MSGraph.Chart.8">
                  <p:embed/>
                  <p:pic>
                    <p:nvPicPr>
                      <p:cNvPr id="0" name="图片 3107"/>
                      <p:cNvPicPr/>
                      <p:nvPr/>
                    </p:nvPicPr>
                    <p:blipFill>
                      <a:blip r:embed="rId5"/>
                      <a:stretch>
                        <a:fillRect/>
                      </a:stretch>
                    </p:blipFill>
                    <p:spPr>
                      <a:xfrm>
                        <a:off x="685895" y="3281966"/>
                        <a:ext cx="4867951" cy="3254827"/>
                      </a:xfrm>
                      <a:prstGeom prst="rect">
                        <a:avLst/>
                      </a:prstGeom>
                      <a:noFill/>
                      <a:ln w="38100">
                        <a:noFill/>
                        <a:miter/>
                      </a:ln>
                    </p:spPr>
                  </p:pic>
                </p:oleObj>
              </mc:Fallback>
            </mc:AlternateContent>
          </a:graphicData>
        </a:graphic>
      </p:graphicFrame>
      <p:sp>
        <p:nvSpPr>
          <p:cNvPr id="14345" name="矩形 14344"/>
          <p:cNvSpPr/>
          <p:nvPr/>
        </p:nvSpPr>
        <p:spPr>
          <a:xfrm>
            <a:off x="5182320" y="4196493"/>
            <a:ext cx="1586230" cy="1250315"/>
          </a:xfrm>
          <a:prstGeom prst="rect">
            <a:avLst/>
          </a:prstGeom>
          <a:noFill/>
          <a:ln w="12700">
            <a:noFill/>
          </a:ln>
        </p:spPr>
        <p:txBody>
          <a:bodyPr wrap="none" lIns="90500" tIns="44456" rIns="90500" bIns="44456">
            <a:spAutoFit/>
          </a:bodyPr>
          <a:lstStyle/>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 </a:t>
            </a:r>
            <a:r>
              <a:rPr lang="en-AU" altLang="zh-CN" b="1">
                <a:solidFill>
                  <a:schemeClr val="accent2"/>
                </a:solidFill>
                <a:latin typeface="Arial" panose="020B0604020202020204" pitchFamily="34" charset="0"/>
                <a:ea typeface="宋体" panose="02010600030101010101" pitchFamily="2" charset="-122"/>
              </a:rPr>
              <a:t>A = 55%</a:t>
            </a:r>
            <a:endParaRPr lang="en-AU" altLang="zh-CN" b="1">
              <a:latin typeface="Arial" panose="020B0604020202020204" pitchFamily="34" charset="0"/>
              <a:ea typeface="宋体" panose="02010600030101010101" pitchFamily="2" charset="-122"/>
            </a:endParaRPr>
          </a:p>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a:t>
            </a:r>
            <a:r>
              <a:rPr lang="zh-CN" altLang="zh-CN" b="1">
                <a:solidFill>
                  <a:srgbClr val="33CC33"/>
                </a:solidFill>
                <a:latin typeface="Arial" panose="020B0604020202020204" pitchFamily="34" charset="0"/>
                <a:ea typeface="宋体" panose="02010600030101010101" pitchFamily="2" charset="-122"/>
              </a:rPr>
              <a:t> </a:t>
            </a:r>
            <a:r>
              <a:rPr lang="en-AU" altLang="zh-CN" b="1">
                <a:solidFill>
                  <a:srgbClr val="33CC33"/>
                </a:solidFill>
                <a:latin typeface="Arial" panose="020B0604020202020204" pitchFamily="34" charset="0"/>
                <a:ea typeface="宋体" panose="02010600030101010101" pitchFamily="2" charset="-122"/>
              </a:rPr>
              <a:t>B = 20%</a:t>
            </a:r>
            <a:endParaRPr lang="en-AU" altLang="zh-CN" b="1">
              <a:latin typeface="Arial" panose="020B0604020202020204" pitchFamily="34" charset="0"/>
              <a:ea typeface="宋体" panose="02010600030101010101" pitchFamily="2" charset="-122"/>
            </a:endParaRPr>
          </a:p>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a:t>
            </a:r>
            <a:r>
              <a:rPr lang="zh-CN" altLang="zh-CN" b="1">
                <a:solidFill>
                  <a:srgbClr val="DC0081"/>
                </a:solidFill>
                <a:latin typeface="Arial" panose="020B0604020202020204" pitchFamily="34" charset="0"/>
                <a:ea typeface="宋体" panose="02010600030101010101" pitchFamily="2" charset="-122"/>
              </a:rPr>
              <a:t> </a:t>
            </a:r>
            <a:r>
              <a:rPr lang="en-AU" altLang="zh-CN" b="1">
                <a:solidFill>
                  <a:srgbClr val="DC0081"/>
                </a:solidFill>
                <a:latin typeface="Arial" panose="020B0604020202020204" pitchFamily="34" charset="0"/>
                <a:ea typeface="宋体" panose="02010600030101010101" pitchFamily="2" charset="-122"/>
              </a:rPr>
              <a:t>C = 25%</a:t>
            </a:r>
          </a:p>
        </p:txBody>
      </p:sp>
      <p:sp>
        <p:nvSpPr>
          <p:cNvPr id="4" name="矩形 3"/>
          <p:cNvSpPr/>
          <p:nvPr/>
        </p:nvSpPr>
        <p:spPr>
          <a:xfrm>
            <a:off x="5196290" y="4196493"/>
            <a:ext cx="1586230" cy="1250315"/>
          </a:xfrm>
          <a:prstGeom prst="rect">
            <a:avLst/>
          </a:prstGeom>
          <a:noFill/>
          <a:ln w="12700">
            <a:noFill/>
          </a:ln>
        </p:spPr>
        <p:txBody>
          <a:bodyPr wrap="none" lIns="90500" tIns="44456" rIns="90500" bIns="44456">
            <a:spAutoFit/>
          </a:bodyPr>
          <a:lstStyle/>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 </a:t>
            </a:r>
            <a:r>
              <a:rPr lang="en-AU" altLang="zh-CN" b="1">
                <a:solidFill>
                  <a:schemeClr val="accent2"/>
                </a:solidFill>
                <a:latin typeface="Arial" panose="020B0604020202020204" pitchFamily="34" charset="0"/>
                <a:ea typeface="宋体" panose="02010600030101010101" pitchFamily="2" charset="-122"/>
              </a:rPr>
              <a:t>A = 55%</a:t>
            </a:r>
            <a:endParaRPr lang="en-AU" altLang="zh-CN" b="1">
              <a:latin typeface="Arial" panose="020B0604020202020204" pitchFamily="34" charset="0"/>
              <a:ea typeface="宋体" panose="02010600030101010101" pitchFamily="2" charset="-122"/>
            </a:endParaRPr>
          </a:p>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a:t>
            </a:r>
            <a:r>
              <a:rPr lang="zh-CN" altLang="zh-CN" b="1">
                <a:solidFill>
                  <a:srgbClr val="33CC33"/>
                </a:solidFill>
                <a:latin typeface="Arial" panose="020B0604020202020204" pitchFamily="34" charset="0"/>
                <a:ea typeface="宋体" panose="02010600030101010101" pitchFamily="2" charset="-122"/>
              </a:rPr>
              <a:t> </a:t>
            </a:r>
            <a:r>
              <a:rPr lang="en-AU" altLang="zh-CN" b="1">
                <a:solidFill>
                  <a:srgbClr val="33CC33"/>
                </a:solidFill>
                <a:latin typeface="Arial" panose="020B0604020202020204" pitchFamily="34" charset="0"/>
                <a:ea typeface="宋体" panose="02010600030101010101" pitchFamily="2" charset="-122"/>
              </a:rPr>
              <a:t>B = 20%</a:t>
            </a:r>
            <a:endParaRPr lang="en-AU" altLang="zh-CN" b="1">
              <a:latin typeface="Arial" panose="020B0604020202020204" pitchFamily="34" charset="0"/>
              <a:ea typeface="宋体" panose="02010600030101010101" pitchFamily="2" charset="-122"/>
            </a:endParaRPr>
          </a:p>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相位</a:t>
            </a:r>
            <a:r>
              <a:rPr lang="zh-CN" altLang="zh-CN" b="1">
                <a:solidFill>
                  <a:srgbClr val="DC0081"/>
                </a:solidFill>
                <a:latin typeface="Arial" panose="020B0604020202020204" pitchFamily="34" charset="0"/>
                <a:ea typeface="宋体" panose="02010600030101010101" pitchFamily="2" charset="-122"/>
              </a:rPr>
              <a:t> </a:t>
            </a:r>
            <a:r>
              <a:rPr lang="en-AU" altLang="zh-CN" b="1">
                <a:solidFill>
                  <a:srgbClr val="DC0081"/>
                </a:solidFill>
                <a:latin typeface="Arial" panose="020B0604020202020204" pitchFamily="34" charset="0"/>
                <a:ea typeface="宋体" panose="02010600030101010101" pitchFamily="2" charset="-122"/>
              </a:rPr>
              <a:t>C = 25%</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37" y="160655"/>
            <a:ext cx="8155305" cy="1029970"/>
          </a:xfrm>
        </p:spPr>
        <p:txBody>
          <a:bodyPr/>
          <a:lstStyle/>
          <a:p>
            <a:r>
              <a:rPr lang="zh-CN" altLang="en-US" dirty="0"/>
              <a:t>基本概念</a:t>
            </a:r>
          </a:p>
        </p:txBody>
      </p:sp>
      <p:sp>
        <p:nvSpPr>
          <p:cNvPr id="16387" name="矩形 16386"/>
          <p:cNvSpPr/>
          <p:nvPr/>
        </p:nvSpPr>
        <p:spPr>
          <a:xfrm>
            <a:off x="510561" y="2201651"/>
            <a:ext cx="4039161" cy="2133896"/>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endParaRPr lang="en-US" altLang="en-US" sz="1800" dirty="0">
              <a:latin typeface="Arial" panose="020B0604020202020204" pitchFamily="34" charset="0"/>
            </a:endParaRPr>
          </a:p>
        </p:txBody>
      </p:sp>
      <p:sp>
        <p:nvSpPr>
          <p:cNvPr id="16388" name="矩形 16387"/>
          <p:cNvSpPr/>
          <p:nvPr/>
        </p:nvSpPr>
        <p:spPr>
          <a:xfrm>
            <a:off x="2462555" y="1795859"/>
            <a:ext cx="9145270" cy="0"/>
          </a:xfrm>
          <a:prstGeom prst="rect">
            <a:avLst/>
          </a:prstGeom>
          <a:noFill/>
          <a:ln w="9525">
            <a:noFill/>
          </a:ln>
        </p:spPr>
        <p:txBody>
          <a:bodyPr/>
          <a:lstStyle/>
          <a:p>
            <a:endParaRPr lang="zh-CN" altLang="en-US"/>
          </a:p>
        </p:txBody>
      </p:sp>
      <p:sp>
        <p:nvSpPr>
          <p:cNvPr id="16389" name="矩形 16388"/>
          <p:cNvSpPr/>
          <p:nvPr/>
        </p:nvSpPr>
        <p:spPr>
          <a:xfrm>
            <a:off x="1657580" y="1297315"/>
            <a:ext cx="9145270" cy="0"/>
          </a:xfrm>
          <a:prstGeom prst="rect">
            <a:avLst/>
          </a:prstGeom>
          <a:noFill/>
          <a:ln w="9525">
            <a:noFill/>
          </a:ln>
        </p:spPr>
        <p:txBody>
          <a:bodyPr/>
          <a:lstStyle/>
          <a:p>
            <a:endParaRPr lang="zh-CN" altLang="en-US"/>
          </a:p>
        </p:txBody>
      </p:sp>
      <p:sp>
        <p:nvSpPr>
          <p:cNvPr id="16391" name="矩形 16390"/>
          <p:cNvSpPr/>
          <p:nvPr/>
        </p:nvSpPr>
        <p:spPr>
          <a:xfrm>
            <a:off x="510635" y="2201704"/>
            <a:ext cx="7773480" cy="4115372"/>
          </a:xfrm>
          <a:prstGeom prst="rect">
            <a:avLst/>
          </a:prstGeom>
          <a:noFill/>
          <a:ln w="12700">
            <a:noFill/>
          </a:ln>
        </p:spPr>
        <p:txBody>
          <a:bodyPr lIns="90500" tIns="44456" rIns="90500" bIns="44456"/>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indent="346075" algn="l">
              <a:buNone/>
            </a:pPr>
            <a:r>
              <a:rPr lang="zh-CN" altLang="en-US" sz="2000" b="1" dirty="0"/>
              <a:t>相位</a:t>
            </a:r>
            <a:r>
              <a:rPr lang="zh-CN" altLang="zh-CN" sz="2000" b="1"/>
              <a:t>差</a:t>
            </a:r>
            <a:r>
              <a:rPr lang="zh-CN" altLang="en-US" sz="2000" b="1"/>
              <a:t>：</a:t>
            </a:r>
            <a:r>
              <a:rPr lang="zh-CN" altLang="zh-CN" sz="2000" b="1" dirty="0"/>
              <a:t>路口与路口间某一指定相位起点与另一路口某一指定相位起点的时间差。</a:t>
            </a:r>
          </a:p>
          <a:p>
            <a:pPr lvl="0" indent="346075" algn="l">
              <a:buNone/>
            </a:pPr>
            <a:endParaRPr lang="zh-CN" altLang="zh-CN" sz="2000" b="1" dirty="0"/>
          </a:p>
          <a:p>
            <a:pPr lvl="0" indent="346075" algn="l">
              <a:buNone/>
            </a:pPr>
            <a:r>
              <a:rPr lang="zh-CN" altLang="zh-CN" sz="2000" b="1" dirty="0"/>
              <a:t>相对相位差</a:t>
            </a:r>
          </a:p>
          <a:p>
            <a:pPr lvl="0" indent="346075" algn="l">
              <a:buNone/>
            </a:pPr>
            <a:endParaRPr lang="zh-CN" altLang="zh-CN" sz="2000" b="1" dirty="0"/>
          </a:p>
          <a:p>
            <a:pPr lvl="0" indent="346075" algn="l">
              <a:buNone/>
            </a:pPr>
            <a:r>
              <a:rPr lang="zh-CN" altLang="zh-CN" sz="2000" b="1" dirty="0"/>
              <a:t>绝对相位差</a:t>
            </a:r>
          </a:p>
          <a:p>
            <a:pPr lvl="0" indent="346075" algn="l">
              <a:buNone/>
            </a:pPr>
            <a:endParaRPr lang="zh-CN" altLang="zh-CN" sz="2000" b="1" dirty="0"/>
          </a:p>
          <a:p>
            <a:pPr lvl="0" indent="346075" algn="l">
              <a:buNone/>
            </a:pPr>
            <a:r>
              <a:rPr lang="zh-CN" altLang="zh-CN" sz="2000" b="1" dirty="0">
                <a:solidFill>
                  <a:srgbClr val="FF0000"/>
                </a:solidFill>
              </a:rPr>
              <a:t>前提</a:t>
            </a:r>
            <a:r>
              <a:rPr lang="zh-CN" altLang="zh-CN" sz="2000" b="1" dirty="0"/>
              <a:t>：周期相同。</a:t>
            </a:r>
          </a:p>
        </p:txBody>
      </p:sp>
      <p:sp>
        <p:nvSpPr>
          <p:cNvPr id="16392" name="矩形 16391"/>
          <p:cNvSpPr/>
          <p:nvPr/>
        </p:nvSpPr>
        <p:spPr>
          <a:xfrm>
            <a:off x="4760864" y="3843145"/>
            <a:ext cx="44456" cy="825615"/>
          </a:xfrm>
          <a:prstGeom prst="rect">
            <a:avLst/>
          </a:prstGeom>
          <a:solidFill>
            <a:srgbClr val="FC0128"/>
          </a:solidFill>
          <a:ln w="12700" cap="flat" cmpd="sng">
            <a:solidFill>
              <a:srgbClr val="FC0128"/>
            </a:solidFill>
            <a:prstDash val="solid"/>
            <a:miter/>
            <a:headEnd type="none" w="med" len="med"/>
            <a:tailEnd type="none" w="med" len="med"/>
          </a:ln>
        </p:spPr>
        <p:txBody>
          <a:bodyPr/>
          <a:lstStyle/>
          <a:p>
            <a:endParaRPr lang="zh-CN" altLang="en-US"/>
          </a:p>
        </p:txBody>
      </p:sp>
      <p:sp>
        <p:nvSpPr>
          <p:cNvPr id="16393" name="矩形 16392"/>
          <p:cNvSpPr/>
          <p:nvPr/>
        </p:nvSpPr>
        <p:spPr>
          <a:xfrm>
            <a:off x="4760864" y="4716393"/>
            <a:ext cx="44456" cy="777983"/>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16394" name="直接连接符 16393"/>
          <p:cNvSpPr/>
          <p:nvPr/>
        </p:nvSpPr>
        <p:spPr>
          <a:xfrm flipV="1">
            <a:off x="4830445" y="4841875"/>
            <a:ext cx="1998980" cy="647700"/>
          </a:xfrm>
          <a:prstGeom prst="line">
            <a:avLst/>
          </a:prstGeom>
          <a:ln w="12700" cap="flat" cmpd="sng">
            <a:solidFill>
              <a:schemeClr val="tx1"/>
            </a:solidFill>
            <a:prstDash val="solid"/>
            <a:headEnd type="none" w="med" len="med"/>
            <a:tailEnd type="none" w="med" len="med"/>
          </a:ln>
        </p:spPr>
      </p:sp>
      <p:sp>
        <p:nvSpPr>
          <p:cNvPr id="16395" name="直接连接符 16394"/>
          <p:cNvSpPr/>
          <p:nvPr/>
        </p:nvSpPr>
        <p:spPr>
          <a:xfrm flipV="1">
            <a:off x="4799965" y="4022090"/>
            <a:ext cx="2019935" cy="640715"/>
          </a:xfrm>
          <a:prstGeom prst="line">
            <a:avLst/>
          </a:prstGeom>
          <a:ln w="12700" cap="flat" cmpd="sng">
            <a:solidFill>
              <a:srgbClr val="00FF00"/>
            </a:solidFill>
            <a:prstDash val="solid"/>
            <a:headEnd type="none" w="med" len="med"/>
            <a:tailEnd type="none" w="med" len="med"/>
          </a:ln>
        </p:spPr>
      </p:sp>
      <p:sp>
        <p:nvSpPr>
          <p:cNvPr id="16396" name="矩形 16395"/>
          <p:cNvSpPr/>
          <p:nvPr/>
        </p:nvSpPr>
        <p:spPr>
          <a:xfrm>
            <a:off x="6837755" y="4078129"/>
            <a:ext cx="44456" cy="768457"/>
          </a:xfrm>
          <a:prstGeom prst="rect">
            <a:avLst/>
          </a:prstGeom>
          <a:solidFill>
            <a:srgbClr val="00FF00"/>
          </a:solidFill>
          <a:ln w="12700" cap="flat" cmpd="sng">
            <a:solidFill>
              <a:srgbClr val="00FF00"/>
            </a:solidFill>
            <a:prstDash val="solid"/>
            <a:miter/>
            <a:headEnd type="none" w="med" len="med"/>
            <a:tailEnd type="none" w="med" len="med"/>
          </a:ln>
        </p:spPr>
        <p:txBody>
          <a:bodyPr/>
          <a:lstStyle/>
          <a:p>
            <a:endParaRPr lang="zh-CN" altLang="en-US"/>
          </a:p>
        </p:txBody>
      </p:sp>
      <p:sp>
        <p:nvSpPr>
          <p:cNvPr id="16397" name="矩形 16396"/>
          <p:cNvSpPr/>
          <p:nvPr/>
        </p:nvSpPr>
        <p:spPr>
          <a:xfrm>
            <a:off x="6837755" y="4859288"/>
            <a:ext cx="39694" cy="635088"/>
          </a:xfrm>
          <a:prstGeom prst="rect">
            <a:avLst/>
          </a:prstGeom>
          <a:solidFill>
            <a:srgbClr val="FC0128"/>
          </a:solidFill>
          <a:ln w="12700" cap="flat" cmpd="sng">
            <a:solidFill>
              <a:srgbClr val="FC0128"/>
            </a:solidFill>
            <a:prstDash val="solid"/>
            <a:miter/>
            <a:headEnd type="none" w="med" len="med"/>
            <a:tailEnd type="none" w="med" len="med"/>
          </a:ln>
        </p:spPr>
        <p:txBody>
          <a:bodyPr/>
          <a:lstStyle/>
          <a:p>
            <a:endParaRPr lang="zh-CN" altLang="en-US"/>
          </a:p>
        </p:txBody>
      </p:sp>
      <p:sp>
        <p:nvSpPr>
          <p:cNvPr id="16398" name="直接连接符 16397"/>
          <p:cNvSpPr/>
          <p:nvPr/>
        </p:nvSpPr>
        <p:spPr>
          <a:xfrm>
            <a:off x="3713121" y="5500727"/>
            <a:ext cx="4045512" cy="0"/>
          </a:xfrm>
          <a:prstGeom prst="line">
            <a:avLst/>
          </a:prstGeom>
          <a:ln w="12700" cap="flat" cmpd="sng">
            <a:solidFill>
              <a:schemeClr val="accent2"/>
            </a:solidFill>
            <a:prstDash val="lgDash"/>
            <a:headEnd type="none" w="med" len="med"/>
            <a:tailEnd type="none" w="med" len="med"/>
          </a:ln>
        </p:spPr>
      </p:sp>
      <p:sp>
        <p:nvSpPr>
          <p:cNvPr id="16399" name="直接连接符 16398"/>
          <p:cNvSpPr/>
          <p:nvPr/>
        </p:nvSpPr>
        <p:spPr>
          <a:xfrm>
            <a:off x="6913966" y="4852937"/>
            <a:ext cx="882773" cy="0"/>
          </a:xfrm>
          <a:prstGeom prst="line">
            <a:avLst/>
          </a:prstGeom>
          <a:ln w="12700" cap="flat" cmpd="sng">
            <a:solidFill>
              <a:schemeClr val="accent2"/>
            </a:solidFill>
            <a:prstDash val="lgDash"/>
            <a:headEnd type="none" w="med" len="med"/>
            <a:tailEnd type="none" w="med" len="med"/>
          </a:ln>
        </p:spPr>
      </p:sp>
      <p:sp>
        <p:nvSpPr>
          <p:cNvPr id="16400" name="直接连接符 16399"/>
          <p:cNvSpPr/>
          <p:nvPr/>
        </p:nvSpPr>
        <p:spPr>
          <a:xfrm>
            <a:off x="7764984" y="4859288"/>
            <a:ext cx="0" cy="635088"/>
          </a:xfrm>
          <a:prstGeom prst="line">
            <a:avLst/>
          </a:prstGeom>
          <a:ln w="12700" cap="flat" cmpd="sng">
            <a:solidFill>
              <a:schemeClr val="accent2"/>
            </a:solidFill>
            <a:prstDash val="solid"/>
            <a:headEnd type="triangle" w="med" len="med"/>
            <a:tailEnd type="triangle" w="med" len="med"/>
          </a:ln>
        </p:spPr>
      </p:sp>
      <p:sp>
        <p:nvSpPr>
          <p:cNvPr id="16401" name="矩形 16400"/>
          <p:cNvSpPr/>
          <p:nvPr/>
        </p:nvSpPr>
        <p:spPr>
          <a:xfrm>
            <a:off x="7998380" y="4933910"/>
            <a:ext cx="747395" cy="365760"/>
          </a:xfrm>
          <a:prstGeom prst="rect">
            <a:avLst/>
          </a:prstGeom>
          <a:noFill/>
          <a:ln w="12700" cap="flat" cmpd="sng">
            <a:solidFill>
              <a:schemeClr val="accent2"/>
            </a:solidFill>
            <a:prstDash val="solid"/>
            <a:miter/>
            <a:headEnd type="none" w="med" len="med"/>
            <a:tailEnd type="none" w="med" len="med"/>
          </a:ln>
        </p:spPr>
        <p:txBody>
          <a:bodyPr wrap="none" lIns="90500" tIns="44456" rIns="90500" bIns="44456">
            <a:spAutoFit/>
          </a:bodyPr>
          <a:lstStyle/>
          <a:p>
            <a:pPr eaLnBrk="0" hangingPunct="0"/>
            <a:r>
              <a:rPr lang="en-AU" altLang="zh-CN">
                <a:solidFill>
                  <a:schemeClr val="accent2"/>
                </a:solidFill>
                <a:latin typeface="Times New Roman" panose="02020603050405020304" pitchFamily="18" charset="0"/>
                <a:ea typeface="宋体" panose="02010600030101010101" pitchFamily="2" charset="-122"/>
              </a:rPr>
              <a:t>Offset</a:t>
            </a:r>
          </a:p>
        </p:txBody>
      </p:sp>
      <p:sp>
        <p:nvSpPr>
          <p:cNvPr id="16402" name="矩形 16401"/>
          <p:cNvSpPr/>
          <p:nvPr/>
        </p:nvSpPr>
        <p:spPr>
          <a:xfrm>
            <a:off x="3655964" y="4668761"/>
            <a:ext cx="49220" cy="44456"/>
          </a:xfrm>
          <a:prstGeom prst="rect">
            <a:avLst/>
          </a:prstGeom>
          <a:solidFill>
            <a:srgbClr val="FAFD00"/>
          </a:solidFill>
          <a:ln w="12700" cap="flat" cmpd="sng">
            <a:solidFill>
              <a:srgbClr val="FAFD00"/>
            </a:solidFill>
            <a:prstDash val="solid"/>
            <a:miter/>
            <a:headEnd type="none" w="med" len="med"/>
            <a:tailEnd type="none" w="med" len="med"/>
          </a:ln>
        </p:spPr>
        <p:txBody>
          <a:bodyPr/>
          <a:lstStyle/>
          <a:p>
            <a:endParaRPr lang="zh-CN" altLang="en-US"/>
          </a:p>
        </p:txBody>
      </p:sp>
      <p:sp>
        <p:nvSpPr>
          <p:cNvPr id="16403" name="矩形 16402"/>
          <p:cNvSpPr/>
          <p:nvPr/>
        </p:nvSpPr>
        <p:spPr>
          <a:xfrm>
            <a:off x="6837755" y="4016207"/>
            <a:ext cx="44456" cy="49220"/>
          </a:xfrm>
          <a:prstGeom prst="rect">
            <a:avLst/>
          </a:prstGeom>
          <a:solidFill>
            <a:srgbClr val="FAFD00"/>
          </a:solidFill>
          <a:ln w="12700" cap="flat" cmpd="sng">
            <a:solidFill>
              <a:srgbClr val="FAFD00"/>
            </a:solidFill>
            <a:prstDash val="solid"/>
            <a:miter/>
            <a:headEnd type="none" w="med" len="med"/>
            <a:tailEnd type="none" w="med" len="med"/>
          </a:ln>
        </p:spPr>
        <p:txBody>
          <a:bodyPr/>
          <a:lstStyle/>
          <a:p>
            <a:endParaRPr lang="zh-CN" altLang="en-US"/>
          </a:p>
        </p:txBody>
      </p:sp>
      <p:sp>
        <p:nvSpPr>
          <p:cNvPr id="16404" name="矩形 16403"/>
          <p:cNvSpPr/>
          <p:nvPr/>
        </p:nvSpPr>
        <p:spPr>
          <a:xfrm>
            <a:off x="6837755" y="3873313"/>
            <a:ext cx="44456" cy="125430"/>
          </a:xfrm>
          <a:prstGeom prst="rect">
            <a:avLst/>
          </a:prstGeom>
          <a:solidFill>
            <a:srgbClr val="FC0128"/>
          </a:solidFill>
          <a:ln w="12700" cap="flat" cmpd="sng">
            <a:solidFill>
              <a:srgbClr val="FC0128"/>
            </a:solidFill>
            <a:prstDash val="solid"/>
            <a:miter/>
            <a:headEnd type="none" w="med" len="med"/>
            <a:tailEnd type="none" w="med" len="med"/>
          </a:ln>
        </p:spPr>
        <p:txBody>
          <a:bodyPr/>
          <a:lstStyle/>
          <a:p>
            <a:endParaRPr lang="zh-CN" altLang="en-US"/>
          </a:p>
        </p:txBody>
      </p:sp>
      <p:sp>
        <p:nvSpPr>
          <p:cNvPr id="16405" name="矩形 16404"/>
          <p:cNvSpPr/>
          <p:nvPr/>
        </p:nvSpPr>
        <p:spPr>
          <a:xfrm>
            <a:off x="179413" y="1565282"/>
            <a:ext cx="7849690" cy="43186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Times New Roman" panose="02020603050405020304" pitchFamily="18"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Times New Roman" panose="02020603050405020304" pitchFamily="18"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Times New Roman" panose="02020603050405020304" pitchFamily="18"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Times New Roman" panose="02020603050405020304" pitchFamily="18" charset="0"/>
                <a:ea typeface="宋体" panose="02010600030101010101" pitchFamily="2" charset="-122"/>
              </a:defRPr>
            </a:lvl5pPr>
          </a:lstStyle>
          <a:p>
            <a:pPr lvl="0">
              <a:spcBef>
                <a:spcPct val="0"/>
              </a:spcBef>
              <a:buNone/>
            </a:pPr>
            <a:r>
              <a:rPr lang="zh-CN" altLang="en-US" sz="2800" b="1" dirty="0">
                <a:solidFill>
                  <a:schemeClr val="accent2"/>
                </a:solidFill>
              </a:rPr>
              <a:t>协调控制相位差</a:t>
            </a:r>
            <a:r>
              <a:rPr lang="zh-CN" altLang="en-US" b="1" dirty="0">
                <a:solidFill>
                  <a:schemeClr val="accent2"/>
                </a:solidFill>
              </a:rPr>
              <a:t>（</a:t>
            </a:r>
            <a:r>
              <a:rPr lang="en-US" altLang="zh-CN" b="1">
                <a:solidFill>
                  <a:schemeClr val="accent2"/>
                </a:solidFill>
              </a:rPr>
              <a:t>Offset)</a:t>
            </a:r>
            <a:endParaRPr lang="en-US" altLang="zh-CN" sz="2000" b="1">
              <a:solidFill>
                <a:schemeClr val="accent2"/>
              </a:solidFill>
            </a:endParaRPr>
          </a:p>
          <a:p>
            <a:pPr lvl="0"/>
            <a:endParaRPr lang="en-US" altLang="zh-CN" sz="2000" b="1">
              <a:solidFill>
                <a:schemeClr val="accent2"/>
              </a:solidFill>
            </a:endParaRPr>
          </a:p>
          <a:p>
            <a:pPr lvl="0">
              <a:buNone/>
            </a:pPr>
            <a:endParaRPr lang="zh-CN" altLang="en-US" sz="2000" b="1">
              <a:solidFill>
                <a:schemeClr val="accent2"/>
              </a:solidFill>
            </a:endParaRPr>
          </a:p>
        </p:txBody>
      </p:sp>
      <p:cxnSp>
        <p:nvCxnSpPr>
          <p:cNvPr id="5" name="直接连接符 4"/>
          <p:cNvCxnSpPr/>
          <p:nvPr/>
        </p:nvCxnSpPr>
        <p:spPr>
          <a:xfrm flipH="1">
            <a:off x="3708400" y="2775585"/>
            <a:ext cx="5715" cy="3399155"/>
          </a:xfrm>
          <a:prstGeom prst="line">
            <a:avLst/>
          </a:prstGeom>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549860" y="5698903"/>
            <a:ext cx="868680" cy="475615"/>
          </a:xfrm>
          <a:prstGeom prst="rect">
            <a:avLst/>
          </a:prstGeom>
          <a:noFill/>
          <a:ln w="12700">
            <a:noFill/>
          </a:ln>
        </p:spPr>
        <p:txBody>
          <a:bodyPr wrap="none" lIns="90500" tIns="44456" rIns="90500" bIns="44456">
            <a:spAutoFit/>
          </a:bodyPr>
          <a:lstStyle/>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 </a:t>
            </a:r>
            <a:r>
              <a:rPr lang="en-AU" altLang="zh-CN" b="1">
                <a:solidFill>
                  <a:schemeClr val="accent2"/>
                </a:solidFill>
                <a:latin typeface="Arial" panose="020B0604020202020204" pitchFamily="34" charset="0"/>
                <a:ea typeface="宋体" panose="02010600030101010101" pitchFamily="2" charset="-122"/>
              </a:rPr>
              <a:t>A</a:t>
            </a:r>
            <a:r>
              <a:rPr lang="zh-CN" altLang="en-AU" b="1">
                <a:solidFill>
                  <a:schemeClr val="accent2"/>
                </a:solidFill>
                <a:latin typeface="Arial" panose="020B0604020202020204" pitchFamily="34" charset="0"/>
                <a:ea typeface="宋体" panose="02010600030101010101" pitchFamily="2" charset="-122"/>
              </a:rPr>
              <a:t>路口</a:t>
            </a:r>
          </a:p>
        </p:txBody>
      </p:sp>
      <p:sp>
        <p:nvSpPr>
          <p:cNvPr id="7" name="矩形 6"/>
          <p:cNvSpPr/>
          <p:nvPr/>
        </p:nvSpPr>
        <p:spPr>
          <a:xfrm>
            <a:off x="6425650" y="5698903"/>
            <a:ext cx="868680" cy="475615"/>
          </a:xfrm>
          <a:prstGeom prst="rect">
            <a:avLst/>
          </a:prstGeom>
          <a:noFill/>
          <a:ln w="12700">
            <a:noFill/>
          </a:ln>
        </p:spPr>
        <p:txBody>
          <a:bodyPr wrap="none" lIns="90500" tIns="44456" rIns="90500" bIns="44456">
            <a:spAutoFit/>
          </a:bodyPr>
          <a:lstStyle/>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 </a:t>
            </a:r>
            <a:r>
              <a:rPr lang="en-US" altLang="en-AU" b="1">
                <a:solidFill>
                  <a:schemeClr val="accent2"/>
                </a:solidFill>
                <a:latin typeface="Arial" panose="020B0604020202020204" pitchFamily="34" charset="0"/>
                <a:ea typeface="宋体" panose="02010600030101010101" pitchFamily="2" charset="-122"/>
              </a:rPr>
              <a:t>B</a:t>
            </a:r>
            <a:r>
              <a:rPr lang="zh-CN" altLang="en-AU" b="1">
                <a:solidFill>
                  <a:schemeClr val="accent2"/>
                </a:solidFill>
                <a:latin typeface="Arial" panose="020B0604020202020204" pitchFamily="34" charset="0"/>
                <a:ea typeface="宋体" panose="02010600030101010101" pitchFamily="2" charset="-122"/>
              </a:rPr>
              <a:t>路口</a:t>
            </a:r>
          </a:p>
        </p:txBody>
      </p:sp>
      <p:sp>
        <p:nvSpPr>
          <p:cNvPr id="8" name="矩形 7"/>
          <p:cNvSpPr/>
          <p:nvPr/>
        </p:nvSpPr>
        <p:spPr>
          <a:xfrm>
            <a:off x="3801745" y="2686050"/>
            <a:ext cx="2085975" cy="862965"/>
          </a:xfrm>
          <a:prstGeom prst="rect">
            <a:avLst/>
          </a:prstGeom>
          <a:noFill/>
          <a:ln w="12700">
            <a:noFill/>
          </a:ln>
        </p:spPr>
        <p:txBody>
          <a:bodyPr wrap="square" lIns="90500" tIns="44456" rIns="90500" bIns="44456">
            <a:spAutoFit/>
          </a:bodyPr>
          <a:lstStyle/>
          <a:p>
            <a:pPr eaLnBrk="0" hangingPunct="0">
              <a:lnSpc>
                <a:spcPct val="140000"/>
              </a:lnSpc>
            </a:pPr>
            <a:r>
              <a:rPr lang="zh-CN" altLang="en-AU" b="1" dirty="0">
                <a:solidFill>
                  <a:schemeClr val="tx1"/>
                </a:solidFill>
                <a:latin typeface="Arial" panose="020B0604020202020204" pitchFamily="34" charset="0"/>
                <a:ea typeface="宋体" panose="02010600030101010101" pitchFamily="2" charset="-122"/>
              </a:rPr>
              <a:t> </a:t>
            </a:r>
            <a:r>
              <a:rPr lang="en-US" b="1">
                <a:solidFill>
                  <a:schemeClr val="tx1"/>
                </a:solidFill>
                <a:latin typeface="Arial" panose="020B0604020202020204" pitchFamily="34" charset="0"/>
                <a:ea typeface="宋体" panose="02010600030101010101" pitchFamily="2" charset="-122"/>
              </a:rPr>
              <a:t>1900</a:t>
            </a:r>
            <a:r>
              <a:rPr lang="zh-CN" altLang="en-US" b="1">
                <a:solidFill>
                  <a:schemeClr val="tx1"/>
                </a:solidFill>
                <a:latin typeface="Arial" panose="020B0604020202020204" pitchFamily="34" charset="0"/>
                <a:ea typeface="宋体" panose="02010600030101010101" pitchFamily="2" charset="-122"/>
              </a:rPr>
              <a:t>年</a:t>
            </a:r>
            <a:r>
              <a:rPr lang="en-US" altLang="zh-CN" b="1">
                <a:solidFill>
                  <a:schemeClr val="tx1"/>
                </a:solidFill>
                <a:latin typeface="Arial" panose="020B0604020202020204" pitchFamily="34" charset="0"/>
                <a:ea typeface="宋体" panose="02010600030101010101" pitchFamily="2" charset="-122"/>
              </a:rPr>
              <a:t>1</a:t>
            </a:r>
            <a:r>
              <a:rPr lang="zh-CN" altLang="en-US" b="1">
                <a:solidFill>
                  <a:schemeClr val="tx1"/>
                </a:solidFill>
                <a:latin typeface="Arial" panose="020B0604020202020204" pitchFamily="34" charset="0"/>
                <a:ea typeface="宋体" panose="02010600030101010101" pitchFamily="2" charset="-122"/>
              </a:rPr>
              <a:t>月</a:t>
            </a:r>
            <a:r>
              <a:rPr lang="en-US" altLang="zh-CN" b="1">
                <a:solidFill>
                  <a:schemeClr val="tx1"/>
                </a:solidFill>
                <a:latin typeface="Arial" panose="020B0604020202020204" pitchFamily="34" charset="0"/>
                <a:ea typeface="宋体" panose="02010600030101010101" pitchFamily="2" charset="-122"/>
              </a:rPr>
              <a:t>1</a:t>
            </a:r>
            <a:r>
              <a:rPr lang="zh-CN" altLang="en-US" b="1">
                <a:solidFill>
                  <a:schemeClr val="tx1"/>
                </a:solidFill>
                <a:latin typeface="Arial" panose="020B0604020202020204" pitchFamily="34" charset="0"/>
                <a:ea typeface="宋体" panose="02010600030101010101" pitchFamily="2" charset="-122"/>
              </a:rPr>
              <a:t>号</a:t>
            </a:r>
          </a:p>
          <a:p>
            <a:pPr eaLnBrk="0" hangingPunct="0">
              <a:lnSpc>
                <a:spcPct val="140000"/>
              </a:lnSpc>
            </a:pPr>
            <a:r>
              <a:rPr lang="en-US" b="1">
                <a:solidFill>
                  <a:schemeClr val="tx1"/>
                </a:solidFill>
                <a:latin typeface="Arial" panose="020B0604020202020204" pitchFamily="34" charset="0"/>
                <a:ea typeface="宋体" panose="02010600030101010101" pitchFamily="2" charset="-122"/>
              </a:rPr>
              <a:t> 0</a:t>
            </a:r>
            <a:r>
              <a:rPr lang="zh-CN" altLang="en-US" b="1">
                <a:solidFill>
                  <a:schemeClr val="tx1"/>
                </a:solidFill>
                <a:latin typeface="Arial" panose="020B0604020202020204" pitchFamily="34" charset="0"/>
                <a:ea typeface="宋体" panose="02010600030101010101" pitchFamily="2" charset="-122"/>
              </a:rPr>
              <a:t>点</a:t>
            </a:r>
            <a:r>
              <a:rPr lang="en-US" altLang="zh-CN" b="1">
                <a:solidFill>
                  <a:schemeClr val="tx1"/>
                </a:solidFill>
                <a:latin typeface="Arial" panose="020B0604020202020204" pitchFamily="34" charset="0"/>
                <a:ea typeface="宋体" panose="02010600030101010101" pitchFamily="2" charset="-122"/>
              </a:rPr>
              <a:t>0</a:t>
            </a:r>
            <a:r>
              <a:rPr lang="zh-CN" altLang="en-US" b="1">
                <a:solidFill>
                  <a:schemeClr val="tx1"/>
                </a:solidFill>
                <a:latin typeface="Arial" panose="020B0604020202020204" pitchFamily="34" charset="0"/>
                <a:ea typeface="宋体" panose="02010600030101010101" pitchFamily="2" charset="-122"/>
              </a:rPr>
              <a:t>分</a:t>
            </a:r>
            <a:r>
              <a:rPr lang="en-US" altLang="zh-CN" b="1">
                <a:solidFill>
                  <a:schemeClr val="tx1"/>
                </a:solidFill>
                <a:latin typeface="Arial" panose="020B0604020202020204" pitchFamily="34" charset="0"/>
                <a:ea typeface="宋体" panose="02010600030101010101" pitchFamily="2" charset="-122"/>
              </a:rPr>
              <a:t>0</a:t>
            </a:r>
            <a:r>
              <a:rPr lang="zh-CN" altLang="en-US" b="1">
                <a:solidFill>
                  <a:schemeClr val="tx1"/>
                </a:solidFill>
                <a:latin typeface="Arial" panose="020B0604020202020204" pitchFamily="34" charset="0"/>
                <a:ea typeface="宋体" panose="02010600030101010101" pitchFamily="2" charset="-122"/>
              </a:rPr>
              <a:t>秒</a:t>
            </a:r>
          </a:p>
        </p:txBody>
      </p:sp>
      <p:sp>
        <p:nvSpPr>
          <p:cNvPr id="9" name="矩形 8"/>
          <p:cNvSpPr/>
          <p:nvPr/>
        </p:nvSpPr>
        <p:spPr>
          <a:xfrm>
            <a:off x="3801830" y="4878483"/>
            <a:ext cx="732790" cy="475615"/>
          </a:xfrm>
          <a:prstGeom prst="rect">
            <a:avLst/>
          </a:prstGeom>
          <a:noFill/>
          <a:ln w="12700">
            <a:noFill/>
          </a:ln>
        </p:spPr>
        <p:txBody>
          <a:bodyPr wrap="none" lIns="90500" tIns="44456" rIns="90500" bIns="44456">
            <a:spAutoFit/>
          </a:bodyPr>
          <a:lstStyle/>
          <a:p>
            <a:pPr eaLnBrk="0" hangingPunct="0">
              <a:lnSpc>
                <a:spcPct val="140000"/>
              </a:lnSpc>
            </a:pPr>
            <a:r>
              <a:rPr lang="zh-CN" altLang="en-AU" b="1" dirty="0">
                <a:solidFill>
                  <a:schemeClr val="accent2"/>
                </a:solidFill>
                <a:latin typeface="Arial" panose="020B0604020202020204" pitchFamily="34" charset="0"/>
                <a:ea typeface="宋体" panose="02010600030101010101" pitchFamily="2" charset="-122"/>
              </a:rPr>
              <a:t> </a:t>
            </a:r>
            <a:r>
              <a:rPr lang="en-US" altLang="en-AU" b="1">
                <a:solidFill>
                  <a:schemeClr val="accent2"/>
                </a:solidFill>
                <a:latin typeface="Arial" panose="020B0604020202020204" pitchFamily="34" charset="0"/>
                <a:ea typeface="宋体" panose="02010600030101010101" pitchFamily="2" charset="-122"/>
              </a:rPr>
              <a:t>nT+t</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宽屏演示文稿">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WidescreenPresentation</Template>
  <TotalTime>399</TotalTime>
  <Words>1352</Words>
  <Application>Microsoft Office PowerPoint</Application>
  <PresentationFormat>自定义</PresentationFormat>
  <Paragraphs>274</Paragraphs>
  <Slides>36</Slides>
  <Notes>26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9" baseType="lpstr">
      <vt:lpstr>黑体</vt:lpstr>
      <vt:lpstr>华文仿宋</vt:lpstr>
      <vt:lpstr>宋体</vt:lpstr>
      <vt:lpstr>微软雅黑</vt:lpstr>
      <vt:lpstr>Arial</vt:lpstr>
      <vt:lpstr>Calibri</vt:lpstr>
      <vt:lpstr>Helvetica</vt:lpstr>
      <vt:lpstr>Times New Roman</vt:lpstr>
      <vt:lpstr>Tw Cen MT</vt:lpstr>
      <vt:lpstr>Wingdings</vt:lpstr>
      <vt:lpstr>Wingdings 2</vt:lpstr>
      <vt:lpstr>宽屏演示文稿</vt:lpstr>
      <vt:lpstr>Microsoft Graph 图表</vt:lpstr>
      <vt:lpstr>PowerPoint 演示文稿</vt:lpstr>
      <vt:lpstr>PowerPoint 演示文稿</vt:lpstr>
      <vt:lpstr>基本概念</vt:lpstr>
      <vt:lpstr>基本概念</vt:lpstr>
      <vt:lpstr>基本概念</vt:lpstr>
      <vt:lpstr>基本概念</vt:lpstr>
      <vt:lpstr>基本概念</vt:lpstr>
      <vt:lpstr>基本概念</vt:lpstr>
      <vt:lpstr>基本概念</vt:lpstr>
      <vt:lpstr>拥堵指数</vt:lpstr>
      <vt:lpstr>基本概念</vt:lpstr>
      <vt:lpstr>基本问题</vt:lpstr>
      <vt:lpstr>基本问题</vt:lpstr>
      <vt:lpstr>著名信号厂商</vt:lpstr>
      <vt:lpstr>信号控制发展的历史</vt:lpstr>
      <vt:lpstr>城市交通信号现状</vt:lpstr>
      <vt:lpstr>检测器</vt:lpstr>
      <vt:lpstr>多时段控制</vt:lpstr>
      <vt:lpstr>感应控制</vt:lpstr>
      <vt:lpstr>干线协调控制</vt:lpstr>
      <vt:lpstr>PowerPoint 演示文稿</vt:lpstr>
      <vt:lpstr>基本问题</vt:lpstr>
      <vt:lpstr>溢出控制</vt:lpstr>
      <vt:lpstr>多级溢出控制</vt:lpstr>
      <vt:lpstr>区域拥堵协调控制</vt:lpstr>
      <vt:lpstr>PowerPoint 演示文稿</vt:lpstr>
      <vt:lpstr>公交优先</vt:lpstr>
      <vt:lpstr>公交优先</vt:lpstr>
      <vt:lpstr>PowerPoint 演示文稿</vt:lpstr>
      <vt:lpstr>PowerPoint 演示文稿</vt:lpstr>
      <vt:lpstr>信号控制效果评价</vt:lpstr>
      <vt:lpstr>总体控制策略</vt:lpstr>
      <vt:lpstr>信号控制目的</vt:lpstr>
      <vt:lpstr>信号控制能否彻底解决拥堵问题？</vt:lpstr>
      <vt:lpstr>新一代信号控制系统？</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zq</dc:creator>
  <cp:lastModifiedBy>Windows 用户</cp:lastModifiedBy>
  <cp:revision>424</cp:revision>
  <dcterms:created xsi:type="dcterms:W3CDTF">2013-08-19T06:04:00Z</dcterms:created>
  <dcterms:modified xsi:type="dcterms:W3CDTF">2018-09-20T10:01:28Z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2052</vt:i4>
  </property>
  <property fmtid="{D5CDD505-2E9C-101B-9397-08002B2CF9AE}" pid="3" name="_Version">
    <vt:lpwstr>12.0.4518</vt:lpwstr>
  </property>
  <property fmtid="{D5CDD505-2E9C-101B-9397-08002B2CF9AE}" pid="4" name="KSOProductBuildVer">
    <vt:lpwstr>2052-10.1.0.7469</vt:lpwstr>
  </property>
</Properties>
</file>